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04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1/13/15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Models and Conditioning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9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sample space (omega)</a:t>
            </a:r>
          </a:p>
          <a:p>
            <a:pPr lvl="1"/>
            <a:r>
              <a:rPr lang="en-US" dirty="0" smtClean="0"/>
              <a:t>collectively exhaustive for the experiment</a:t>
            </a:r>
          </a:p>
          <a:p>
            <a:pPr lvl="1"/>
            <a:r>
              <a:rPr lang="en-US" dirty="0" smtClean="0"/>
              <a:t>mutually exclusive</a:t>
            </a:r>
          </a:p>
          <a:p>
            <a:pPr lvl="1"/>
            <a:r>
              <a:rPr lang="en-US" dirty="0" smtClean="0"/>
              <a:t>right scope ‘granularity’</a:t>
            </a:r>
          </a:p>
          <a:p>
            <a:r>
              <a:rPr lang="en-US" dirty="0" smtClean="0"/>
              <a:t>The probability law</a:t>
            </a:r>
          </a:p>
          <a:p>
            <a:pPr lvl="1"/>
            <a:r>
              <a:rPr lang="en-US" dirty="0" smtClean="0"/>
              <a:t>assigns a probability to every event in the sample space</a:t>
            </a:r>
          </a:p>
          <a:p>
            <a:pPr lvl="1"/>
            <a:r>
              <a:rPr lang="en-US" dirty="0" smtClean="0"/>
              <a:t>satisfies the axioms of probability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71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Nonnegativity</a:t>
            </a:r>
            <a:r>
              <a:rPr lang="en-US" dirty="0" smtClean="0"/>
              <a:t>: P(A)&gt;</a:t>
            </a:r>
            <a:r>
              <a:rPr lang="en-US" dirty="0" smtClean="0"/>
              <a:t>=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 smtClean="0"/>
              <a:t>for all A</a:t>
            </a:r>
          </a:p>
          <a:p>
            <a:r>
              <a:rPr lang="en-US" dirty="0" err="1" smtClean="0"/>
              <a:t>Additivity</a:t>
            </a:r>
            <a:r>
              <a:rPr lang="en-US" dirty="0" smtClean="0"/>
              <a:t>: If A and B are disjoint sets, then the probability of their union is the sum of the probabilities of the set.</a:t>
            </a:r>
          </a:p>
          <a:p>
            <a:r>
              <a:rPr lang="en-US" dirty="0" smtClean="0"/>
              <a:t>Normalization: P(omega)=1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All other equations relating to probability laws are ultimately derived from the above axioms.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Kolmogorov’s Axioms of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4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shift into a new, related sample space, with a new probability law</a:t>
            </a:r>
          </a:p>
          <a:p>
            <a:pPr lvl="1"/>
            <a:r>
              <a:rPr lang="en-US" dirty="0" smtClean="0"/>
              <a:t>The new law still satisfies the axioms of probability</a:t>
            </a:r>
          </a:p>
          <a:p>
            <a:pPr lvl="1"/>
            <a:r>
              <a:rPr lang="en-US" dirty="0" smtClean="0"/>
              <a:t>The definition on page 20 could be written in words, “Whatever even A occurs must occur within the event B, so B is now the entire sample space.”</a:t>
            </a:r>
          </a:p>
          <a:p>
            <a:pPr lvl="1"/>
            <a:r>
              <a:rPr lang="en-US" dirty="0" smtClean="0"/>
              <a:t>relative probabilities are maintained</a:t>
            </a:r>
          </a:p>
          <a:p>
            <a:r>
              <a:rPr lang="en-US" dirty="0" smtClean="0"/>
              <a:t>Alternatively, the conditional probability could be viewed as remaining on the same sample space omega, but normalized by B.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5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the sample space into A1…An</a:t>
            </a:r>
          </a:p>
          <a:p>
            <a:r>
              <a:rPr lang="en-US" dirty="0" smtClean="0"/>
              <a:t>then P(B) is the probability of B found in each set Ai summed over all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This amounts to P(B) being a weighted average of P(</a:t>
            </a:r>
            <a:r>
              <a:rPr lang="en-US" dirty="0" err="1" smtClean="0"/>
              <a:t>B|Ai</a:t>
            </a:r>
            <a:r>
              <a:rPr lang="en-US" dirty="0" smtClean="0"/>
              <a:t>) summed over all </a:t>
            </a:r>
            <a:r>
              <a:rPr lang="en-US" dirty="0" err="1" smtClean="0"/>
              <a:t>i</a:t>
            </a:r>
            <a:r>
              <a:rPr lang="en-US" dirty="0" smtClean="0"/>
              <a:t>, with P(Ai) as the weighting factor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Probability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5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probability of a series of events is the product of the probability of each event in the series, conditioned on the previous </a:t>
            </a:r>
            <a:r>
              <a:rPr lang="en-US" smtClean="0"/>
              <a:t>event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71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to infer the probability of an event Ai as a cause, out of </a:t>
            </a:r>
            <a:r>
              <a:rPr lang="en-US" dirty="0" err="1" smtClean="0"/>
              <a:t>i</a:t>
            </a:r>
            <a:r>
              <a:rPr lang="en-US" dirty="0" smtClean="0"/>
              <a:t> possible causes for event B, which has been observed.</a:t>
            </a:r>
          </a:p>
          <a:p>
            <a:pPr lvl="1"/>
            <a:r>
              <a:rPr lang="en-US" dirty="0" smtClean="0"/>
              <a:t>We want to know the probability of </a:t>
            </a:r>
            <a:r>
              <a:rPr lang="en-US" dirty="0" err="1" smtClean="0"/>
              <a:t>Ai|B</a:t>
            </a:r>
            <a:endParaRPr lang="en-US" dirty="0" smtClean="0"/>
          </a:p>
          <a:p>
            <a:pPr lvl="1"/>
            <a:r>
              <a:rPr lang="en-US" dirty="0" smtClean="0"/>
              <a:t>B has been observed, so the probability of the B also falling within the event Ai should be the ratio of the the probability of B occurring and being in event Ai (i.e. P(A)*P(</a:t>
            </a:r>
            <a:r>
              <a:rPr lang="en-US" dirty="0" err="1" smtClean="0"/>
              <a:t>B|Ai</a:t>
            </a:r>
            <a:r>
              <a:rPr lang="en-US" dirty="0" smtClean="0"/>
              <a:t>)) to the probability of B occurring at all.</a:t>
            </a:r>
          </a:p>
          <a:p>
            <a:pPr lvl="1"/>
            <a:r>
              <a:rPr lang="en-US" dirty="0" smtClean="0"/>
              <a:t>Verifiable by the definition of conditional probability (see pg. 20 and </a:t>
            </a:r>
            <a:r>
              <a:rPr lang="en-US" dirty="0" err="1" smtClean="0"/>
              <a:t>pg</a:t>
            </a:r>
            <a:r>
              <a:rPr lang="en-US" dirty="0" smtClean="0"/>
              <a:t> 32).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Bayes Rule (the simple, discrete version)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2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250</TotalTime>
  <Words>401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Probability Models and Conditioning </vt:lpstr>
      <vt:lpstr>Probability Models</vt:lpstr>
      <vt:lpstr>Kolmogorov’s Axioms of Probability</vt:lpstr>
      <vt:lpstr>Conditioning</vt:lpstr>
      <vt:lpstr>Total Probability Theorem</vt:lpstr>
      <vt:lpstr>Serial probability</vt:lpstr>
      <vt:lpstr>Bayes Rule (the simple, discrete version)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Troy Holland</dc:creator>
  <cp:lastModifiedBy>Troy Holland</cp:lastModifiedBy>
  <cp:revision>14</cp:revision>
  <dcterms:created xsi:type="dcterms:W3CDTF">2015-01-08T19:53:44Z</dcterms:created>
  <dcterms:modified xsi:type="dcterms:W3CDTF">2015-01-13T17:33:42Z</dcterms:modified>
</cp:coreProperties>
</file>