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94"/>
  </p:normalViewPr>
  <p:slideViewPr>
    <p:cSldViewPr snapToGrid="0">
      <p:cViewPr varScale="1">
        <p:scale>
          <a:sx n="96" d="100"/>
          <a:sy n="96" d="100"/>
        </p:scale>
        <p:origin x="200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EB39E-3FEB-3D9D-C40A-164A97178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77BFD4-3D4D-7632-BE94-21208F3FD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F7368-C17A-2EA3-F02C-8BBFAAD55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C719A-7EC6-DDC7-BFA2-4EF017AA5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BD3EE-C1C4-D33B-6737-9C31AF5ED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70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30CA3-A34A-1D31-9002-1A8C0C24F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93E93-AA9E-D04D-A249-81F91723FC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0A565-D63F-FFEC-806A-EF6808961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9CDCD-303B-5EDF-178F-226557458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7219F-7099-5759-0823-F8043B0C5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132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FC134D-EF53-60A7-2646-8A0ADD1F3E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BDFB14-49EE-6F5C-2749-F5A098837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5AC1A-1A77-4CC7-6198-12E30F533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19779-51B4-6107-BE23-BC986EE26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644D2-692D-9711-DB5F-1227DE44E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316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43768-CA8A-8894-2A15-D5F2CA1E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193E8-0E2D-CDA8-CB9A-1690C4E70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C8814-7875-A39C-2F6A-A7EB72BFB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7C531-0F00-7E0F-2532-87267F3F3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DC167-FAA4-6BC9-161C-8FB04D42F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6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15CB2-BFC9-2019-233D-899AF597B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893D-2BA5-7C97-6C98-9E944F385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05A08-FC09-15F8-FDCF-826C3752D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687A5-E8BB-9998-D037-FF55DBEB6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C9BDB-D1B6-0D43-E957-BCAB63963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804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99D7D-F073-BB0F-94AD-561B71ECB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F9F79-A6B1-BFDD-0AC4-B100A90AAB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96CA1-32FF-40C2-957E-D06B7EB6A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D3AE5-BF81-0EEF-6D9E-460B81B68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0424F-7D66-41FA-5BA8-3EC810422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613726-D5B9-3838-9B66-FE9B1ABC7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48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E9E7A-3A46-474A-74B4-ECD1AAA28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A35C7-F23B-93E0-2217-E56C2829D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64A3B-4141-8B78-A2C2-01BD688B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1E52AF-5A6D-910D-8C92-634FB10DD9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ED6306-AB40-D586-1F9E-A560BFF03C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AE78B7-1D23-8737-4208-FCF4E9625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BE283D-EE12-69FD-B268-877974F27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9B3F7B-7A6F-EE79-6965-B6F344E90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232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5080A-C07F-662F-EC04-B99612A98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14D6B2-C988-9B4F-D2F2-63744AD43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DBD97-5153-CB46-479F-B7B0E252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5DC5E2-DF54-4CB7-26EA-BFE437736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32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98B786-220D-754F-39DC-864F4BB34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3E2973-A85A-51B2-38FE-C22C31C5A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8D4F2-6695-9EF1-6543-2804D4FA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32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B7190-87BA-684D-CA66-C9A284D4C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C3937-676D-7387-6FAC-A402F5A7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8464F-6F24-34A0-39F5-8B2F02B1E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80FAAC-7006-457B-D983-B8AFEEDFF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AFD33-6CA8-B773-996A-F405154D2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E52867-D474-D20A-D91C-AD68ED4BC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64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CD966-14CD-1B75-49A0-F1A642329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5C8FC6-D2F1-532A-21F6-AEA4AACE1C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AE4F4-C418-7E7F-40D4-08BAE0A6D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E2A0C0-9FC1-25F5-40A1-25596469A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956F3-8630-D981-42A1-046C4BCDC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4EDB99-9002-B625-8DF7-E30A1D79D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78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1B0059-E0FD-FE12-D6B7-10739967D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ACF07C-8745-0B06-BDA3-594310245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D8BDC-4627-8E98-6942-C56864BE9F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48576E-7EBB-9647-B1F2-F1EB74C37BD5}" type="datetimeFigureOut">
              <a:t>11/14/24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C6E3D-F90F-DF58-05BA-E8815262A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AE28A-70AA-B242-2DA4-E1E7C7214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DC48C3-C85E-674E-85D3-7385451A74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6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>
            <a:extLst>
              <a:ext uri="{FF2B5EF4-FFF2-40B4-BE49-F238E27FC236}">
                <a16:creationId xmlns:a16="http://schemas.microsoft.com/office/drawing/2014/main" id="{0DBC38EE-0A2D-2E18-18CA-3A99AB055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98" y="254520"/>
            <a:ext cx="4559300" cy="1498600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3568B7AA-D60C-CA54-431E-7253CA1AFF54}"/>
              </a:ext>
            </a:extLst>
          </p:cNvPr>
          <p:cNvGrpSpPr/>
          <p:nvPr/>
        </p:nvGrpSpPr>
        <p:grpSpPr>
          <a:xfrm>
            <a:off x="6294782" y="164682"/>
            <a:ext cx="5057929" cy="4026901"/>
            <a:chOff x="1196361" y="1415549"/>
            <a:chExt cx="5057929" cy="4026901"/>
          </a:xfrm>
        </p:grpSpPr>
        <p:sp>
          <p:nvSpPr>
            <p:cNvPr id="5" name="Trapezoid 4">
              <a:extLst>
                <a:ext uri="{FF2B5EF4-FFF2-40B4-BE49-F238E27FC236}">
                  <a16:creationId xmlns:a16="http://schemas.microsoft.com/office/drawing/2014/main" id="{0D4D6546-776E-88FB-336F-FE6FF19E728D}"/>
                </a:ext>
              </a:extLst>
            </p:cNvPr>
            <p:cNvSpPr/>
            <p:nvPr/>
          </p:nvSpPr>
          <p:spPr>
            <a:xfrm>
              <a:off x="3868275" y="3193521"/>
              <a:ext cx="93385" cy="2248929"/>
            </a:xfrm>
            <a:prstGeom prst="trapezoid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an 5">
              <a:extLst>
                <a:ext uri="{FF2B5EF4-FFF2-40B4-BE49-F238E27FC236}">
                  <a16:creationId xmlns:a16="http://schemas.microsoft.com/office/drawing/2014/main" id="{B267F07A-69FD-782D-1EB2-B3AF815615DD}"/>
                </a:ext>
              </a:extLst>
            </p:cNvPr>
            <p:cNvSpPr/>
            <p:nvPr/>
          </p:nvSpPr>
          <p:spPr>
            <a:xfrm rot="16200000">
              <a:off x="3822626" y="2927683"/>
              <a:ext cx="200034" cy="509683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87573BF-FBC7-A255-27BA-F0D4F0F725A6}"/>
                </a:ext>
              </a:extLst>
            </p:cNvPr>
            <p:cNvGrpSpPr/>
            <p:nvPr/>
          </p:nvGrpSpPr>
          <p:grpSpPr>
            <a:xfrm>
              <a:off x="1993770" y="1415549"/>
              <a:ext cx="3448594" cy="831570"/>
              <a:chOff x="779418" y="1911630"/>
              <a:chExt cx="3448594" cy="1293223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F4D5A3CE-E917-0B18-B8AF-8ACF2E1308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8298" y="1911630"/>
                <a:ext cx="97971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75ACBDB2-C0FE-5DDF-4397-9B9A6E0C00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418" y="3204853"/>
                <a:ext cx="97971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1B079074-67AC-B661-996F-D0627F76A27E}"/>
                  </a:ext>
                </a:extLst>
              </p:cNvPr>
              <p:cNvSpPr/>
              <p:nvPr/>
            </p:nvSpPr>
            <p:spPr>
              <a:xfrm>
                <a:off x="1759132" y="1911630"/>
                <a:ext cx="1489166" cy="1293223"/>
              </a:xfrm>
              <a:custGeom>
                <a:avLst/>
                <a:gdLst>
                  <a:gd name="connsiteX0" fmla="*/ 0 w 992777"/>
                  <a:gd name="connsiteY0" fmla="*/ 1293223 h 1293223"/>
                  <a:gd name="connsiteX1" fmla="*/ 313508 w 992777"/>
                  <a:gd name="connsiteY1" fmla="*/ 1110343 h 1293223"/>
                  <a:gd name="connsiteX2" fmla="*/ 496388 w 992777"/>
                  <a:gd name="connsiteY2" fmla="*/ 783771 h 1293223"/>
                  <a:gd name="connsiteX3" fmla="*/ 587828 w 992777"/>
                  <a:gd name="connsiteY3" fmla="*/ 496388 h 1293223"/>
                  <a:gd name="connsiteX4" fmla="*/ 640080 w 992777"/>
                  <a:gd name="connsiteY4" fmla="*/ 326571 h 1293223"/>
                  <a:gd name="connsiteX5" fmla="*/ 770708 w 992777"/>
                  <a:gd name="connsiteY5" fmla="*/ 78377 h 1293223"/>
                  <a:gd name="connsiteX6" fmla="*/ 992777 w 992777"/>
                  <a:gd name="connsiteY6" fmla="*/ 0 h 1293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92777" h="1293223">
                    <a:moveTo>
                      <a:pt x="0" y="1293223"/>
                    </a:moveTo>
                    <a:cubicBezTo>
                      <a:pt x="115388" y="1244237"/>
                      <a:pt x="230777" y="1195252"/>
                      <a:pt x="313508" y="1110343"/>
                    </a:cubicBezTo>
                    <a:cubicBezTo>
                      <a:pt x="396239" y="1025434"/>
                      <a:pt x="450668" y="886097"/>
                      <a:pt x="496388" y="783771"/>
                    </a:cubicBezTo>
                    <a:cubicBezTo>
                      <a:pt x="542108" y="681445"/>
                      <a:pt x="563879" y="572588"/>
                      <a:pt x="587828" y="496388"/>
                    </a:cubicBezTo>
                    <a:cubicBezTo>
                      <a:pt x="611777" y="420188"/>
                      <a:pt x="609600" y="396239"/>
                      <a:pt x="640080" y="326571"/>
                    </a:cubicBezTo>
                    <a:cubicBezTo>
                      <a:pt x="670560" y="256903"/>
                      <a:pt x="711925" y="132805"/>
                      <a:pt x="770708" y="78377"/>
                    </a:cubicBezTo>
                    <a:cubicBezTo>
                      <a:pt x="829491" y="23948"/>
                      <a:pt x="929640" y="15240"/>
                      <a:pt x="992777" y="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7673826-7E2B-EF2A-17C7-FCF28C5E0687}"/>
                </a:ext>
              </a:extLst>
            </p:cNvPr>
            <p:cNvGrpSpPr/>
            <p:nvPr/>
          </p:nvGrpSpPr>
          <p:grpSpPr>
            <a:xfrm flipV="1">
              <a:off x="1993770" y="4079893"/>
              <a:ext cx="3448594" cy="831570"/>
              <a:chOff x="779418" y="1911630"/>
              <a:chExt cx="3448594" cy="1293223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B07AF0A9-5491-EADA-B291-A1DCD4012A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8298" y="1911630"/>
                <a:ext cx="97971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A0593F4-7D53-4205-B8BB-A1C7B3B629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418" y="3204853"/>
                <a:ext cx="97971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E97B5BB-431D-B8DE-A138-375512B4BAD9}"/>
                  </a:ext>
                </a:extLst>
              </p:cNvPr>
              <p:cNvSpPr/>
              <p:nvPr/>
            </p:nvSpPr>
            <p:spPr>
              <a:xfrm>
                <a:off x="1759132" y="1911630"/>
                <a:ext cx="1489166" cy="1293223"/>
              </a:xfrm>
              <a:custGeom>
                <a:avLst/>
                <a:gdLst>
                  <a:gd name="connsiteX0" fmla="*/ 0 w 992777"/>
                  <a:gd name="connsiteY0" fmla="*/ 1293223 h 1293223"/>
                  <a:gd name="connsiteX1" fmla="*/ 313508 w 992777"/>
                  <a:gd name="connsiteY1" fmla="*/ 1110343 h 1293223"/>
                  <a:gd name="connsiteX2" fmla="*/ 496388 w 992777"/>
                  <a:gd name="connsiteY2" fmla="*/ 783771 h 1293223"/>
                  <a:gd name="connsiteX3" fmla="*/ 587828 w 992777"/>
                  <a:gd name="connsiteY3" fmla="*/ 496388 h 1293223"/>
                  <a:gd name="connsiteX4" fmla="*/ 640080 w 992777"/>
                  <a:gd name="connsiteY4" fmla="*/ 326571 h 1293223"/>
                  <a:gd name="connsiteX5" fmla="*/ 770708 w 992777"/>
                  <a:gd name="connsiteY5" fmla="*/ 78377 h 1293223"/>
                  <a:gd name="connsiteX6" fmla="*/ 992777 w 992777"/>
                  <a:gd name="connsiteY6" fmla="*/ 0 h 1293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92777" h="1293223">
                    <a:moveTo>
                      <a:pt x="0" y="1293223"/>
                    </a:moveTo>
                    <a:cubicBezTo>
                      <a:pt x="115388" y="1244237"/>
                      <a:pt x="230777" y="1195252"/>
                      <a:pt x="313508" y="1110343"/>
                    </a:cubicBezTo>
                    <a:cubicBezTo>
                      <a:pt x="396239" y="1025434"/>
                      <a:pt x="450668" y="886097"/>
                      <a:pt x="496388" y="783771"/>
                    </a:cubicBezTo>
                    <a:cubicBezTo>
                      <a:pt x="542108" y="681445"/>
                      <a:pt x="563879" y="572588"/>
                      <a:pt x="587828" y="496388"/>
                    </a:cubicBezTo>
                    <a:cubicBezTo>
                      <a:pt x="611777" y="420188"/>
                      <a:pt x="609600" y="396239"/>
                      <a:pt x="640080" y="326571"/>
                    </a:cubicBezTo>
                    <a:cubicBezTo>
                      <a:pt x="670560" y="256903"/>
                      <a:pt x="711925" y="132805"/>
                      <a:pt x="770708" y="78377"/>
                    </a:cubicBezTo>
                    <a:cubicBezTo>
                      <a:pt x="829491" y="23948"/>
                      <a:pt x="929640" y="15240"/>
                      <a:pt x="992777" y="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F978349-1C81-59E6-4FBB-3C10F0463344}"/>
                </a:ext>
              </a:extLst>
            </p:cNvPr>
            <p:cNvCxnSpPr>
              <a:cxnSpLocks/>
            </p:cNvCxnSpPr>
            <p:nvPr/>
          </p:nvCxnSpPr>
          <p:spPr>
            <a:xfrm>
              <a:off x="1993770" y="2239643"/>
              <a:ext cx="1" cy="185842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2BEDBDF-36F4-B5E5-8606-0D3E5FD33FE9}"/>
                </a:ext>
              </a:extLst>
            </p:cNvPr>
            <p:cNvCxnSpPr>
              <a:cxnSpLocks/>
            </p:cNvCxnSpPr>
            <p:nvPr/>
          </p:nvCxnSpPr>
          <p:spPr>
            <a:xfrm>
              <a:off x="5442364" y="1415549"/>
              <a:ext cx="0" cy="350267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09F3124-B753-49D0-3AD2-8368F47497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84745" y="1831334"/>
              <a:ext cx="3270" cy="2664344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1016EE4-BB8A-D16B-30F3-09123827CE25}"/>
                </a:ext>
              </a:extLst>
            </p:cNvPr>
            <p:cNvCxnSpPr>
              <a:cxnSpLocks/>
            </p:cNvCxnSpPr>
            <p:nvPr/>
          </p:nvCxnSpPr>
          <p:spPr>
            <a:xfrm>
              <a:off x="3510134" y="2080676"/>
              <a:ext cx="0" cy="216566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33F0C4-2292-8060-24C0-1C57325EBD04}"/>
                </a:ext>
              </a:extLst>
            </p:cNvPr>
            <p:cNvSpPr txBox="1"/>
            <p:nvPr/>
          </p:nvSpPr>
          <p:spPr>
            <a:xfrm>
              <a:off x="2058062" y="2701548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4D3BE3-36AB-7C2B-1F5C-206CC2BCE9E8}"/>
                </a:ext>
              </a:extLst>
            </p:cNvPr>
            <p:cNvSpPr txBox="1"/>
            <p:nvPr/>
          </p:nvSpPr>
          <p:spPr>
            <a:xfrm>
              <a:off x="3158220" y="2701548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1F13C6-1FE2-2509-68F8-3DCE5F7D748B}"/>
                </a:ext>
              </a:extLst>
            </p:cNvPr>
            <p:cNvSpPr txBox="1"/>
            <p:nvPr/>
          </p:nvSpPr>
          <p:spPr>
            <a:xfrm>
              <a:off x="3836480" y="2701548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91C5809-FEC9-7978-DCE5-5D13C076B93D}"/>
                </a:ext>
              </a:extLst>
            </p:cNvPr>
            <p:cNvSpPr txBox="1"/>
            <p:nvPr/>
          </p:nvSpPr>
          <p:spPr>
            <a:xfrm>
              <a:off x="5036073" y="2701548"/>
              <a:ext cx="3401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4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F149B8D7-9CC4-A130-8636-DB35747DC253}"/>
                </a:ext>
              </a:extLst>
            </p:cNvPr>
            <p:cNvCxnSpPr/>
            <p:nvPr/>
          </p:nvCxnSpPr>
          <p:spPr>
            <a:xfrm>
              <a:off x="1196361" y="3149477"/>
              <a:ext cx="729547" cy="0"/>
            </a:xfrm>
            <a:prstGeom prst="straightConnector1">
              <a:avLst/>
            </a:prstGeom>
            <a:ln w="38100"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A81C18BB-53A8-5A1A-8B4A-A3CFE2D3BD22}"/>
                </a:ext>
              </a:extLst>
            </p:cNvPr>
            <p:cNvCxnSpPr/>
            <p:nvPr/>
          </p:nvCxnSpPr>
          <p:spPr>
            <a:xfrm>
              <a:off x="5524743" y="3194216"/>
              <a:ext cx="729547" cy="0"/>
            </a:xfrm>
            <a:prstGeom prst="straightConnector1">
              <a:avLst/>
            </a:prstGeom>
            <a:ln w="38100"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7C8A3B5-502A-5E3B-6043-0F51F6D968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0381" y="4846687"/>
              <a:ext cx="729547" cy="0"/>
            </a:xfrm>
            <a:prstGeom prst="straightConnector1">
              <a:avLst/>
            </a:prstGeom>
            <a:ln w="50800">
              <a:solidFill>
                <a:srgbClr val="00B050"/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183B62-D92D-0F3B-D2E4-4CC0B94274D5}"/>
                </a:ext>
              </a:extLst>
            </p:cNvPr>
            <p:cNvSpPr txBox="1"/>
            <p:nvPr/>
          </p:nvSpPr>
          <p:spPr>
            <a:xfrm>
              <a:off x="3360357" y="4876182"/>
              <a:ext cx="3257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B050"/>
                  </a:solidFill>
                </a:rPr>
                <a:t>F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DB4F7A2-BCC9-2DC9-7C0C-F791EBA57D62}"/>
                </a:ext>
              </a:extLst>
            </p:cNvPr>
            <p:cNvSpPr txBox="1"/>
            <p:nvPr/>
          </p:nvSpPr>
          <p:spPr>
            <a:xfrm>
              <a:off x="5639265" y="2687812"/>
              <a:ext cx="4283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</a:rPr>
                <a:t>v</a:t>
              </a:r>
              <a:r>
                <a:rPr lang="en-US" sz="2400" baseline="-25000" dirty="0">
                  <a:solidFill>
                    <a:srgbClr val="0070C0"/>
                  </a:solidFill>
                </a:rPr>
                <a:t>4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0008F6-1071-BB6F-8FC7-B22376D4AD56}"/>
                </a:ext>
              </a:extLst>
            </p:cNvPr>
            <p:cNvSpPr txBox="1"/>
            <p:nvPr/>
          </p:nvSpPr>
          <p:spPr>
            <a:xfrm>
              <a:off x="1317626" y="2592141"/>
              <a:ext cx="4283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</a:rPr>
                <a:t>v</a:t>
              </a:r>
              <a:r>
                <a:rPr lang="en-US" sz="2400" baseline="-25000" dirty="0">
                  <a:solidFill>
                    <a:srgbClr val="0070C0"/>
                  </a:solidFill>
                </a:rPr>
                <a:t>1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B0E1E7F6-DA20-99A3-0B12-F68609B5F82B}"/>
                </a:ext>
              </a:extLst>
            </p:cNvPr>
            <p:cNvCxnSpPr>
              <a:cxnSpLocks/>
            </p:cNvCxnSpPr>
            <p:nvPr/>
          </p:nvCxnSpPr>
          <p:spPr>
            <a:xfrm>
              <a:off x="2698889" y="2415361"/>
              <a:ext cx="752462" cy="0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3F91CC0-DC66-17F7-8817-BE9ED32184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81306" y="2415361"/>
              <a:ext cx="340157" cy="0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FFB3E9-CC2F-2660-7E5E-CEABE49C604F}"/>
                </a:ext>
              </a:extLst>
            </p:cNvPr>
            <p:cNvSpPr txBox="1"/>
            <p:nvPr/>
          </p:nvSpPr>
          <p:spPr>
            <a:xfrm>
              <a:off x="2291939" y="2230678"/>
              <a:ext cx="4475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</a:rPr>
                <a:t>P</a:t>
              </a:r>
              <a:r>
                <a:rPr lang="en-US" sz="2400" baseline="-25000" dirty="0">
                  <a:solidFill>
                    <a:schemeClr val="accent2">
                      <a:lumMod val="75000"/>
                    </a:schemeClr>
                  </a:solidFill>
                </a:rPr>
                <a:t>2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C324CF0-EFF7-A383-D8E9-83B37B3812C8}"/>
                </a:ext>
              </a:extLst>
            </p:cNvPr>
            <p:cNvSpPr txBox="1"/>
            <p:nvPr/>
          </p:nvSpPr>
          <p:spPr>
            <a:xfrm>
              <a:off x="4221463" y="2182103"/>
              <a:ext cx="4475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</a:rPr>
                <a:t>P</a:t>
              </a:r>
              <a:r>
                <a:rPr lang="en-US" sz="2400" baseline="-25000" dirty="0">
                  <a:solidFill>
                    <a:schemeClr val="accent2">
                      <a:lumMod val="75000"/>
                    </a:schemeClr>
                  </a:solidFill>
                </a:rPr>
                <a:t>3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140161A-98DB-7B40-967B-87419F215470}"/>
                </a:ext>
              </a:extLst>
            </p:cNvPr>
            <p:cNvSpPr/>
            <p:nvPr/>
          </p:nvSpPr>
          <p:spPr>
            <a:xfrm>
              <a:off x="3583768" y="3186368"/>
              <a:ext cx="118129" cy="111639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8634392-4E4E-3C6E-EFAA-EE3E79DB6035}"/>
                </a:ext>
              </a:extLst>
            </p:cNvPr>
            <p:cNvSpPr/>
            <p:nvPr/>
          </p:nvSpPr>
          <p:spPr>
            <a:xfrm>
              <a:off x="3583767" y="2020739"/>
              <a:ext cx="118129" cy="111639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F546561-C154-80FA-C9DB-364DB6FB952F}"/>
              </a:ext>
            </a:extLst>
          </p:cNvPr>
          <p:cNvGrpSpPr/>
          <p:nvPr/>
        </p:nvGrpSpPr>
        <p:grpSpPr>
          <a:xfrm>
            <a:off x="750241" y="1679861"/>
            <a:ext cx="3287314" cy="2663684"/>
            <a:chOff x="750241" y="1679861"/>
            <a:chExt cx="3287314" cy="2663684"/>
          </a:xfrm>
        </p:grpSpPr>
        <p:sp>
          <p:nvSpPr>
            <p:cNvPr id="36" name="Can 35">
              <a:extLst>
                <a:ext uri="{FF2B5EF4-FFF2-40B4-BE49-F238E27FC236}">
                  <a16:creationId xmlns:a16="http://schemas.microsoft.com/office/drawing/2014/main" id="{742A5256-518D-C4F6-D322-DCAA7DC06419}"/>
                </a:ext>
              </a:extLst>
            </p:cNvPr>
            <p:cNvSpPr/>
            <p:nvPr/>
          </p:nvSpPr>
          <p:spPr>
            <a:xfrm rot="16200000">
              <a:off x="3564672" y="2686898"/>
              <a:ext cx="200034" cy="509683"/>
            </a:xfrm>
            <a:prstGeom prst="can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FC0BB9F-2903-85D3-0875-4F52F2124426}"/>
                </a:ext>
              </a:extLst>
            </p:cNvPr>
            <p:cNvSpPr/>
            <p:nvPr/>
          </p:nvSpPr>
          <p:spPr>
            <a:xfrm>
              <a:off x="3325814" y="2945583"/>
              <a:ext cx="118129" cy="111639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71C467A-8DEE-78A1-921F-983799E4A3EC}"/>
                </a:ext>
              </a:extLst>
            </p:cNvPr>
            <p:cNvSpPr/>
            <p:nvPr/>
          </p:nvSpPr>
          <p:spPr>
            <a:xfrm>
              <a:off x="3325813" y="1779954"/>
              <a:ext cx="118129" cy="111639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F9CAABC-5AAF-E992-EF27-C0632A5D4E9A}"/>
                </a:ext>
              </a:extLst>
            </p:cNvPr>
            <p:cNvSpPr/>
            <p:nvPr/>
          </p:nvSpPr>
          <p:spPr>
            <a:xfrm>
              <a:off x="2676448" y="1795176"/>
              <a:ext cx="160529" cy="2282024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ADE0DAE2-52BB-E672-9B57-E06B04986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3599" y="2445215"/>
              <a:ext cx="1067169" cy="271027"/>
            </a:xfrm>
            <a:prstGeom prst="rect">
              <a:avLst/>
            </a:prstGeom>
          </p:spPr>
        </p:pic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9A192F5E-2F00-5BDE-B2EA-AEC5CCD56156}"/>
                </a:ext>
              </a:extLst>
            </p:cNvPr>
            <p:cNvCxnSpPr/>
            <p:nvPr/>
          </p:nvCxnSpPr>
          <p:spPr>
            <a:xfrm>
              <a:off x="1667937" y="2903453"/>
              <a:ext cx="729547" cy="0"/>
            </a:xfrm>
            <a:prstGeom prst="straightConnector1">
              <a:avLst/>
            </a:prstGeom>
            <a:ln w="38100">
              <a:headEnd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14AF03E-9774-954C-3C4F-CC7BDD5C2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5539" y="3113382"/>
              <a:ext cx="1614531" cy="204371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3701613-BB45-EEB9-2BCA-2F44B38C9D2C}"/>
                </a:ext>
              </a:extLst>
            </p:cNvPr>
            <p:cNvSpPr txBox="1"/>
            <p:nvPr/>
          </p:nvSpPr>
          <p:spPr>
            <a:xfrm>
              <a:off x="1174459" y="3445012"/>
              <a:ext cx="12763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at the rotor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9A333B0-8600-26F1-7104-FD10A969FA34}"/>
                </a:ext>
              </a:extLst>
            </p:cNvPr>
            <p:cNvSpPr/>
            <p:nvPr/>
          </p:nvSpPr>
          <p:spPr>
            <a:xfrm>
              <a:off x="750241" y="1679861"/>
              <a:ext cx="3287314" cy="2663684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F2990DE-54F3-4901-C96A-497ADEBAAA86}"/>
                </a:ext>
              </a:extLst>
            </p:cNvPr>
            <p:cNvSpPr txBox="1"/>
            <p:nvPr/>
          </p:nvSpPr>
          <p:spPr>
            <a:xfrm>
              <a:off x="959106" y="1786465"/>
              <a:ext cx="10502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Mass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E9C56F9-97D6-EC5F-21AD-7EF429C35775}"/>
              </a:ext>
            </a:extLst>
          </p:cNvPr>
          <p:cNvGrpSpPr/>
          <p:nvPr/>
        </p:nvGrpSpPr>
        <p:grpSpPr>
          <a:xfrm>
            <a:off x="746892" y="4530756"/>
            <a:ext cx="4854405" cy="2078911"/>
            <a:chOff x="746892" y="4530756"/>
            <a:chExt cx="4854405" cy="2078911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3E1610C-C3FE-14EE-2A70-1C5823F3A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6892" y="5027053"/>
              <a:ext cx="4013200" cy="889000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B631C44-24D5-1D08-3D6D-11FAFDAA893F}"/>
                </a:ext>
              </a:extLst>
            </p:cNvPr>
            <p:cNvSpPr txBox="1"/>
            <p:nvPr/>
          </p:nvSpPr>
          <p:spPr>
            <a:xfrm>
              <a:off x="828765" y="4552388"/>
              <a:ext cx="20681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Momentum</a:t>
              </a:r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03AA9627-358E-49C2-B232-5F11926F7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10070" y="6033023"/>
              <a:ext cx="1219558" cy="282796"/>
            </a:xfrm>
            <a:prstGeom prst="rect">
              <a:avLst/>
            </a:prstGeom>
          </p:spPr>
        </p:pic>
        <p:sp>
          <p:nvSpPr>
            <p:cNvPr id="52" name="Left Brace 51">
              <a:extLst>
                <a:ext uri="{FF2B5EF4-FFF2-40B4-BE49-F238E27FC236}">
                  <a16:creationId xmlns:a16="http://schemas.microsoft.com/office/drawing/2014/main" id="{64B35008-9AAB-C3E8-F3BC-AD640477C8BB}"/>
                </a:ext>
              </a:extLst>
            </p:cNvPr>
            <p:cNvSpPr/>
            <p:nvPr/>
          </p:nvSpPr>
          <p:spPr>
            <a:xfrm rot="16200000">
              <a:off x="2916884" y="5152859"/>
              <a:ext cx="282794" cy="1242935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Left Brace 52">
              <a:extLst>
                <a:ext uri="{FF2B5EF4-FFF2-40B4-BE49-F238E27FC236}">
                  <a16:creationId xmlns:a16="http://schemas.microsoft.com/office/drawing/2014/main" id="{7ED6779D-A411-046F-5D1B-335E45C6840E}"/>
                </a:ext>
              </a:extLst>
            </p:cNvPr>
            <p:cNvSpPr/>
            <p:nvPr/>
          </p:nvSpPr>
          <p:spPr>
            <a:xfrm rot="16200000">
              <a:off x="4181082" y="5489403"/>
              <a:ext cx="282794" cy="569845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E3DE26CA-1D2C-D95B-3EB9-98497C2E8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54951" y="6092372"/>
              <a:ext cx="1447245" cy="282795"/>
            </a:xfrm>
            <a:prstGeom prst="rect">
              <a:avLst/>
            </a:prstGeom>
          </p:spPr>
        </p:pic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6481492-AD73-2FFB-6DD6-AB0D1ABBE1CC}"/>
                </a:ext>
              </a:extLst>
            </p:cNvPr>
            <p:cNvSpPr/>
            <p:nvPr/>
          </p:nvSpPr>
          <p:spPr>
            <a:xfrm>
              <a:off x="762878" y="4530756"/>
              <a:ext cx="4838419" cy="207891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0EB56CD-6A81-498D-523D-0E3CCCC5C5B4}"/>
              </a:ext>
            </a:extLst>
          </p:cNvPr>
          <p:cNvGrpSpPr/>
          <p:nvPr/>
        </p:nvGrpSpPr>
        <p:grpSpPr>
          <a:xfrm>
            <a:off x="6954427" y="4530756"/>
            <a:ext cx="3840638" cy="2078911"/>
            <a:chOff x="6954427" y="4530756"/>
            <a:chExt cx="3840638" cy="2078911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5A82C809-62D6-17FF-8DF4-BB427B8B6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63990" y="5082726"/>
              <a:ext cx="2705100" cy="939800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7ED62FB-02C7-52CF-C18A-BAD7A0288003}"/>
                </a:ext>
              </a:extLst>
            </p:cNvPr>
            <p:cNvSpPr txBox="1"/>
            <p:nvPr/>
          </p:nvSpPr>
          <p:spPr>
            <a:xfrm>
              <a:off x="7081802" y="4559506"/>
              <a:ext cx="12929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Energy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BE01C58-37EB-C20F-3681-730D7292CA14}"/>
                </a:ext>
              </a:extLst>
            </p:cNvPr>
            <p:cNvSpPr txBox="1"/>
            <p:nvPr/>
          </p:nvSpPr>
          <p:spPr>
            <a:xfrm>
              <a:off x="7298518" y="6103531"/>
              <a:ext cx="33979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Similar for other points, 3, 4, etc.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31311E8-C132-D26D-BE31-DF5DC60E6A56}"/>
                </a:ext>
              </a:extLst>
            </p:cNvPr>
            <p:cNvSpPr/>
            <p:nvPr/>
          </p:nvSpPr>
          <p:spPr>
            <a:xfrm>
              <a:off x="6954427" y="4530756"/>
              <a:ext cx="3840638" cy="2078911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419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</Words>
  <Application>Microsoft Macintosh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Lignell</dc:creator>
  <cp:lastModifiedBy>David Lignell</cp:lastModifiedBy>
  <cp:revision>2</cp:revision>
  <dcterms:created xsi:type="dcterms:W3CDTF">2024-11-14T17:58:31Z</dcterms:created>
  <dcterms:modified xsi:type="dcterms:W3CDTF">2024-11-14T18:11:51Z</dcterms:modified>
</cp:coreProperties>
</file>