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208"/>
  </p:normalViewPr>
  <p:slideViewPr>
    <p:cSldViewPr snapToGrid="0" snapToObjects="1">
      <p:cViewPr varScale="1">
        <p:scale>
          <a:sx n="102" d="100"/>
          <a:sy n="102" d="100"/>
        </p:scale>
        <p:origin x="192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9EA32-02B9-5A4E-94E4-A8C46E568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6F8958-3C5C-E34E-8C43-B7499BD7E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6CD3D-7B98-4244-97A7-9006DBDB9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FBA3-41E9-CA45-AA19-13001D85C921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04C33-C750-7A44-9437-A97D6E168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34B37-25FC-5648-BD0E-F0D3138D4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D2DC-A195-C149-B5E0-6313E9B87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EEE0C-75DE-B240-AA09-7DD7D649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C1AB1F-35EC-094E-8657-9CD8AB4AE6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EFFD0E-42AA-BE40-ABE3-12A71A713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FBA3-41E9-CA45-AA19-13001D85C921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DE03D-2D55-4C46-B5E4-A4B660F75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D1907-24D4-144A-840D-E068351F3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D2DC-A195-C149-B5E0-6313E9B87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484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C83E8E-F54D-3B46-BA6C-74E9031A94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6C41CE-9D9F-C14A-A21E-21CB2F3368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C396B-AB2C-0B40-B0A5-FBAE312BE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FBA3-41E9-CA45-AA19-13001D85C921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D7E7A-9ABE-6944-9892-047FB7878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3F0F3-BB29-5543-9342-E565D5A86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D2DC-A195-C149-B5E0-6313E9B87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9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9D847-4DB2-3342-80A6-F42385794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352AE-E701-1B4B-857F-1144B01BF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EC8F5-4E5A-C244-9480-2AD4FBF8A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FBA3-41E9-CA45-AA19-13001D85C921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B640A-A1B1-354F-9595-40F99902A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C21CD4-A8F4-0C4D-9E1B-863FF19D0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D2DC-A195-C149-B5E0-6313E9B87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2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3DA8-B993-3345-BE85-624CD737A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59B2-9F08-5745-A34F-882D0DB0E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5B7F7-9C1D-E84B-8A7D-92686F0B2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FBA3-41E9-CA45-AA19-13001D85C921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89AFE-FF7A-3C45-A457-390107C60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93B34-E82E-7045-A82B-280F15A59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D2DC-A195-C149-B5E0-6313E9B87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277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B59C5-8CAB-AE40-BBC4-896A4F613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149F3-E51E-3543-94AE-7D89D660E7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71B888-9B92-204E-AFF3-5596EC4F4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1C746F-B4BC-3640-B151-6FD037DBB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FBA3-41E9-CA45-AA19-13001D85C921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264AA5-248A-1B42-95FC-BBBE863D7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E8864C-AB3E-6847-AF6B-7B4CA6EB6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D2DC-A195-C149-B5E0-6313E9B87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619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140C8-9D32-3E4F-A5BB-367825C1B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AB298C-F42A-0144-BB9C-7D379B49F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190E37-84F7-BA46-928F-AE25289748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632B69-F73C-1F4A-8C6F-8E4DF959A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2039D2-A24A-B746-809D-4B19627FE9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04FF77-54A8-9B4E-A43C-C1EDB99F1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FBA3-41E9-CA45-AA19-13001D85C921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34EF5B-9C3A-6A4E-8FBB-A2B8E1736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FAD244-EDAC-684C-9803-22AE18D1D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D2DC-A195-C149-B5E0-6313E9B87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24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A6177-2CD3-7946-83A8-88E28B6C9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DD992F-FA22-4A4A-935A-57A01ECF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FBA3-41E9-CA45-AA19-13001D85C921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6DDFC5-BDA8-F149-B918-D22180F3D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5E7EBF-AD3E-5649-AFC4-4B5AE4F0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D2DC-A195-C149-B5E0-6313E9B87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7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52A4B1-DEC8-214C-AC98-CB177178C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FBA3-41E9-CA45-AA19-13001D85C921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985052-908B-004C-BE34-36E17BDD3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6DF3D9-51D9-1142-8FD9-7F2525602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D2DC-A195-C149-B5E0-6313E9B87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048C7-2B39-D04C-8416-665CBF3A4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9AFD1-400F-DC4F-BACB-E240AE78B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A318CB-B60E-8449-B5E0-EF1DC6F9ED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683775-F457-3B44-A812-4967B9B98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FBA3-41E9-CA45-AA19-13001D85C921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26458-9423-9A42-A4A2-030D5429C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47C8BA-187F-EA4C-8D69-C3E2F7E1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D2DC-A195-C149-B5E0-6313E9B87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06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781C8-333A-D942-B42E-8F2D3CF10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7E18B-60B2-724B-A054-11AFCBBE72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23D662-A827-3748-B09C-CAB3A24BB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EDB629-CF01-654C-A6EE-9754E26F0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FBA3-41E9-CA45-AA19-13001D85C921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7F9374-8118-304C-94FF-90569A578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F388E3-0BBD-274B-A073-12ACB7978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D2DC-A195-C149-B5E0-6313E9B87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77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0FF423-3586-C245-A299-F26826B3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FAAC5F-B50D-5346-963D-1B1035A90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4B780-4802-BD43-AA57-1B606EFD38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7FBA3-41E9-CA45-AA19-13001D85C921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AEEA3-BB59-7046-9770-05FE2C6726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E6B30-3492-BF44-BD37-08B943194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DD2DC-A195-C149-B5E0-6313E9B87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79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F054CF91-3CE6-7748-BB20-F5F614404265}"/>
              </a:ext>
            </a:extLst>
          </p:cNvPr>
          <p:cNvGrpSpPr/>
          <p:nvPr/>
        </p:nvGrpSpPr>
        <p:grpSpPr>
          <a:xfrm>
            <a:off x="3369718" y="951315"/>
            <a:ext cx="5057929" cy="4026901"/>
            <a:chOff x="3369718" y="951315"/>
            <a:chExt cx="5057929" cy="4026901"/>
          </a:xfrm>
        </p:grpSpPr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0FC24A17-7064-2B49-BD04-1B684564CF75}"/>
                </a:ext>
              </a:extLst>
            </p:cNvPr>
            <p:cNvSpPr/>
            <p:nvPr/>
          </p:nvSpPr>
          <p:spPr>
            <a:xfrm>
              <a:off x="6041632" y="2729287"/>
              <a:ext cx="93385" cy="2248929"/>
            </a:xfrm>
            <a:prstGeom prst="trapezoid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Can 10">
              <a:extLst>
                <a:ext uri="{FF2B5EF4-FFF2-40B4-BE49-F238E27FC236}">
                  <a16:creationId xmlns:a16="http://schemas.microsoft.com/office/drawing/2014/main" id="{4B6D6DD8-7A37-4448-8703-8B8E6BD45CB0}"/>
                </a:ext>
              </a:extLst>
            </p:cNvPr>
            <p:cNvSpPr/>
            <p:nvPr/>
          </p:nvSpPr>
          <p:spPr>
            <a:xfrm rot="16200000">
              <a:off x="5995983" y="2463449"/>
              <a:ext cx="200034" cy="509683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28D2D22-8E90-544B-9626-0722CB629222}"/>
                </a:ext>
              </a:extLst>
            </p:cNvPr>
            <p:cNvGrpSpPr/>
            <p:nvPr/>
          </p:nvGrpSpPr>
          <p:grpSpPr>
            <a:xfrm>
              <a:off x="4167127" y="951315"/>
              <a:ext cx="3448594" cy="831570"/>
              <a:chOff x="779418" y="1911630"/>
              <a:chExt cx="3448594" cy="1293223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F1CBE016-5473-5D40-A9CA-180884FF6D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48298" y="1911630"/>
                <a:ext cx="97971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B989B819-B8FA-1641-A99E-902D04230D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418" y="3204853"/>
                <a:ext cx="97971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8CC29E0A-C8B8-3D4B-B720-CD826EF24BB7}"/>
                  </a:ext>
                </a:extLst>
              </p:cNvPr>
              <p:cNvSpPr/>
              <p:nvPr/>
            </p:nvSpPr>
            <p:spPr>
              <a:xfrm>
                <a:off x="1759132" y="1911630"/>
                <a:ext cx="1489166" cy="1293223"/>
              </a:xfrm>
              <a:custGeom>
                <a:avLst/>
                <a:gdLst>
                  <a:gd name="connsiteX0" fmla="*/ 0 w 992777"/>
                  <a:gd name="connsiteY0" fmla="*/ 1293223 h 1293223"/>
                  <a:gd name="connsiteX1" fmla="*/ 313508 w 992777"/>
                  <a:gd name="connsiteY1" fmla="*/ 1110343 h 1293223"/>
                  <a:gd name="connsiteX2" fmla="*/ 496388 w 992777"/>
                  <a:gd name="connsiteY2" fmla="*/ 783771 h 1293223"/>
                  <a:gd name="connsiteX3" fmla="*/ 587828 w 992777"/>
                  <a:gd name="connsiteY3" fmla="*/ 496388 h 1293223"/>
                  <a:gd name="connsiteX4" fmla="*/ 640080 w 992777"/>
                  <a:gd name="connsiteY4" fmla="*/ 326571 h 1293223"/>
                  <a:gd name="connsiteX5" fmla="*/ 770708 w 992777"/>
                  <a:gd name="connsiteY5" fmla="*/ 78377 h 1293223"/>
                  <a:gd name="connsiteX6" fmla="*/ 992777 w 992777"/>
                  <a:gd name="connsiteY6" fmla="*/ 0 h 1293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92777" h="1293223">
                    <a:moveTo>
                      <a:pt x="0" y="1293223"/>
                    </a:moveTo>
                    <a:cubicBezTo>
                      <a:pt x="115388" y="1244237"/>
                      <a:pt x="230777" y="1195252"/>
                      <a:pt x="313508" y="1110343"/>
                    </a:cubicBezTo>
                    <a:cubicBezTo>
                      <a:pt x="396239" y="1025434"/>
                      <a:pt x="450668" y="886097"/>
                      <a:pt x="496388" y="783771"/>
                    </a:cubicBezTo>
                    <a:cubicBezTo>
                      <a:pt x="542108" y="681445"/>
                      <a:pt x="563879" y="572588"/>
                      <a:pt x="587828" y="496388"/>
                    </a:cubicBezTo>
                    <a:cubicBezTo>
                      <a:pt x="611777" y="420188"/>
                      <a:pt x="609600" y="396239"/>
                      <a:pt x="640080" y="326571"/>
                    </a:cubicBezTo>
                    <a:cubicBezTo>
                      <a:pt x="670560" y="256903"/>
                      <a:pt x="711925" y="132805"/>
                      <a:pt x="770708" y="78377"/>
                    </a:cubicBezTo>
                    <a:cubicBezTo>
                      <a:pt x="829491" y="23948"/>
                      <a:pt x="929640" y="15240"/>
                      <a:pt x="992777" y="0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D9947B6-57D2-1548-A93B-DE0A23C8B96E}"/>
                </a:ext>
              </a:extLst>
            </p:cNvPr>
            <p:cNvGrpSpPr/>
            <p:nvPr/>
          </p:nvGrpSpPr>
          <p:grpSpPr>
            <a:xfrm flipV="1">
              <a:off x="4167127" y="3615659"/>
              <a:ext cx="3448594" cy="831570"/>
              <a:chOff x="779418" y="1911630"/>
              <a:chExt cx="3448594" cy="1293223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2E7AB235-C638-4F4D-A110-AA8DA15DDF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48298" y="1911630"/>
                <a:ext cx="97971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3DD73F6-3A6B-4944-A4C3-722F29698C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418" y="3204853"/>
                <a:ext cx="97971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E17C0DBB-6B8D-3E4E-B598-CF6E77C2A812}"/>
                  </a:ext>
                </a:extLst>
              </p:cNvPr>
              <p:cNvSpPr/>
              <p:nvPr/>
            </p:nvSpPr>
            <p:spPr>
              <a:xfrm>
                <a:off x="1759132" y="1911630"/>
                <a:ext cx="1489166" cy="1293223"/>
              </a:xfrm>
              <a:custGeom>
                <a:avLst/>
                <a:gdLst>
                  <a:gd name="connsiteX0" fmla="*/ 0 w 992777"/>
                  <a:gd name="connsiteY0" fmla="*/ 1293223 h 1293223"/>
                  <a:gd name="connsiteX1" fmla="*/ 313508 w 992777"/>
                  <a:gd name="connsiteY1" fmla="*/ 1110343 h 1293223"/>
                  <a:gd name="connsiteX2" fmla="*/ 496388 w 992777"/>
                  <a:gd name="connsiteY2" fmla="*/ 783771 h 1293223"/>
                  <a:gd name="connsiteX3" fmla="*/ 587828 w 992777"/>
                  <a:gd name="connsiteY3" fmla="*/ 496388 h 1293223"/>
                  <a:gd name="connsiteX4" fmla="*/ 640080 w 992777"/>
                  <a:gd name="connsiteY4" fmla="*/ 326571 h 1293223"/>
                  <a:gd name="connsiteX5" fmla="*/ 770708 w 992777"/>
                  <a:gd name="connsiteY5" fmla="*/ 78377 h 1293223"/>
                  <a:gd name="connsiteX6" fmla="*/ 992777 w 992777"/>
                  <a:gd name="connsiteY6" fmla="*/ 0 h 1293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92777" h="1293223">
                    <a:moveTo>
                      <a:pt x="0" y="1293223"/>
                    </a:moveTo>
                    <a:cubicBezTo>
                      <a:pt x="115388" y="1244237"/>
                      <a:pt x="230777" y="1195252"/>
                      <a:pt x="313508" y="1110343"/>
                    </a:cubicBezTo>
                    <a:cubicBezTo>
                      <a:pt x="396239" y="1025434"/>
                      <a:pt x="450668" y="886097"/>
                      <a:pt x="496388" y="783771"/>
                    </a:cubicBezTo>
                    <a:cubicBezTo>
                      <a:pt x="542108" y="681445"/>
                      <a:pt x="563879" y="572588"/>
                      <a:pt x="587828" y="496388"/>
                    </a:cubicBezTo>
                    <a:cubicBezTo>
                      <a:pt x="611777" y="420188"/>
                      <a:pt x="609600" y="396239"/>
                      <a:pt x="640080" y="326571"/>
                    </a:cubicBezTo>
                    <a:cubicBezTo>
                      <a:pt x="670560" y="256903"/>
                      <a:pt x="711925" y="132805"/>
                      <a:pt x="770708" y="78377"/>
                    </a:cubicBezTo>
                    <a:cubicBezTo>
                      <a:pt x="829491" y="23948"/>
                      <a:pt x="929640" y="15240"/>
                      <a:pt x="992777" y="0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16F30CE-BD37-474A-98F4-24C4E0CCA744}"/>
                </a:ext>
              </a:extLst>
            </p:cNvPr>
            <p:cNvCxnSpPr>
              <a:cxnSpLocks/>
            </p:cNvCxnSpPr>
            <p:nvPr/>
          </p:nvCxnSpPr>
          <p:spPr>
            <a:xfrm>
              <a:off x="4167127" y="1775409"/>
              <a:ext cx="1" cy="185842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9DD6C4A-0C4E-0047-BE0F-9E11725CD74A}"/>
                </a:ext>
              </a:extLst>
            </p:cNvPr>
            <p:cNvCxnSpPr>
              <a:cxnSpLocks/>
            </p:cNvCxnSpPr>
            <p:nvPr/>
          </p:nvCxnSpPr>
          <p:spPr>
            <a:xfrm>
              <a:off x="7615721" y="951315"/>
              <a:ext cx="0" cy="350267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45ED2C5-E129-784F-B82F-7ACDD6A32B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58102" y="1367100"/>
              <a:ext cx="3270" cy="2664344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E6800F9-3ED9-0147-8320-A1FA1C6F7747}"/>
                </a:ext>
              </a:extLst>
            </p:cNvPr>
            <p:cNvCxnSpPr>
              <a:cxnSpLocks/>
            </p:cNvCxnSpPr>
            <p:nvPr/>
          </p:nvCxnSpPr>
          <p:spPr>
            <a:xfrm>
              <a:off x="5683491" y="1616442"/>
              <a:ext cx="0" cy="216566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3DD18B2-A68A-1749-9900-8202251840C0}"/>
                </a:ext>
              </a:extLst>
            </p:cNvPr>
            <p:cNvSpPr txBox="1"/>
            <p:nvPr/>
          </p:nvSpPr>
          <p:spPr>
            <a:xfrm>
              <a:off x="4231419" y="2237314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37421C-4A98-DF41-A00D-302A35B56C87}"/>
                </a:ext>
              </a:extLst>
            </p:cNvPr>
            <p:cNvSpPr txBox="1"/>
            <p:nvPr/>
          </p:nvSpPr>
          <p:spPr>
            <a:xfrm>
              <a:off x="5331577" y="2237314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2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0E8FB18-087E-B84B-BDA9-EAC65D22F194}"/>
                </a:ext>
              </a:extLst>
            </p:cNvPr>
            <p:cNvSpPr txBox="1"/>
            <p:nvPr/>
          </p:nvSpPr>
          <p:spPr>
            <a:xfrm>
              <a:off x="6009837" y="2237314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3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C609468-746F-E241-A6E4-0B5208795A5F}"/>
                </a:ext>
              </a:extLst>
            </p:cNvPr>
            <p:cNvSpPr txBox="1"/>
            <p:nvPr/>
          </p:nvSpPr>
          <p:spPr>
            <a:xfrm>
              <a:off x="7209430" y="2237314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4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D0939633-B492-A041-86D9-40F4D0E061DE}"/>
                </a:ext>
              </a:extLst>
            </p:cNvPr>
            <p:cNvCxnSpPr/>
            <p:nvPr/>
          </p:nvCxnSpPr>
          <p:spPr>
            <a:xfrm>
              <a:off x="3369718" y="2685243"/>
              <a:ext cx="729547" cy="0"/>
            </a:xfrm>
            <a:prstGeom prst="straightConnector1">
              <a:avLst/>
            </a:prstGeom>
            <a:ln w="38100"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1E552FF2-BFBD-6E4E-A0A1-475EC5C81F28}"/>
                </a:ext>
              </a:extLst>
            </p:cNvPr>
            <p:cNvCxnSpPr/>
            <p:nvPr/>
          </p:nvCxnSpPr>
          <p:spPr>
            <a:xfrm>
              <a:off x="7698100" y="2729982"/>
              <a:ext cx="729547" cy="0"/>
            </a:xfrm>
            <a:prstGeom prst="straightConnector1">
              <a:avLst/>
            </a:prstGeom>
            <a:ln w="38100"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8D0AA340-F863-FF4E-94C7-6374E0CC2E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53738" y="4382453"/>
              <a:ext cx="729547" cy="0"/>
            </a:xfrm>
            <a:prstGeom prst="straightConnector1">
              <a:avLst/>
            </a:prstGeom>
            <a:ln w="50800">
              <a:solidFill>
                <a:srgbClr val="00B050"/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11A037B-11BF-D744-8174-B484E32BEDE0}"/>
                </a:ext>
              </a:extLst>
            </p:cNvPr>
            <p:cNvSpPr txBox="1"/>
            <p:nvPr/>
          </p:nvSpPr>
          <p:spPr>
            <a:xfrm>
              <a:off x="5533714" y="4411948"/>
              <a:ext cx="3257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B050"/>
                  </a:solidFill>
                </a:rPr>
                <a:t>F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B641F7C-79CE-CA4D-8E1B-7BE66BB295BA}"/>
                </a:ext>
              </a:extLst>
            </p:cNvPr>
            <p:cNvSpPr txBox="1"/>
            <p:nvPr/>
          </p:nvSpPr>
          <p:spPr>
            <a:xfrm>
              <a:off x="7812622" y="2223578"/>
              <a:ext cx="4283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</a:rPr>
                <a:t>v</a:t>
              </a:r>
              <a:r>
                <a:rPr lang="en-US" sz="2400" baseline="-25000" dirty="0">
                  <a:solidFill>
                    <a:srgbClr val="0070C0"/>
                  </a:solidFill>
                </a:rPr>
                <a:t>4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DE772AB-5EE7-024E-93B3-CB15B1CA5230}"/>
                </a:ext>
              </a:extLst>
            </p:cNvPr>
            <p:cNvSpPr txBox="1"/>
            <p:nvPr/>
          </p:nvSpPr>
          <p:spPr>
            <a:xfrm>
              <a:off x="3490983" y="2127907"/>
              <a:ext cx="4283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</a:rPr>
                <a:t>v</a:t>
              </a:r>
              <a:r>
                <a:rPr lang="en-US" sz="2400" baseline="-25000" dirty="0">
                  <a:solidFill>
                    <a:srgbClr val="0070C0"/>
                  </a:solidFill>
                </a:rPr>
                <a:t>1</a:t>
              </a:r>
            </a:p>
          </p:txBody>
        </p: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ED5B34C9-D3A2-EA40-ADF6-76C705AE8E06}"/>
                </a:ext>
              </a:extLst>
            </p:cNvPr>
            <p:cNvCxnSpPr>
              <a:cxnSpLocks/>
            </p:cNvCxnSpPr>
            <p:nvPr/>
          </p:nvCxnSpPr>
          <p:spPr>
            <a:xfrm>
              <a:off x="4872246" y="1951127"/>
              <a:ext cx="752462" cy="0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C5D1125C-A169-5E43-ADB4-700CBAE5CA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54663" y="1951127"/>
              <a:ext cx="340157" cy="0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BEEEF99-3EA0-C04A-8A71-85E3AE4632FF}"/>
                </a:ext>
              </a:extLst>
            </p:cNvPr>
            <p:cNvSpPr txBox="1"/>
            <p:nvPr/>
          </p:nvSpPr>
          <p:spPr>
            <a:xfrm>
              <a:off x="4465296" y="1766444"/>
              <a:ext cx="4475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</a:rPr>
                <a:t>P</a:t>
              </a:r>
              <a:r>
                <a:rPr lang="en-US" sz="2400" baseline="-25000" dirty="0">
                  <a:solidFill>
                    <a:schemeClr val="accent2">
                      <a:lumMod val="75000"/>
                    </a:schemeClr>
                  </a:solidFill>
                </a:rPr>
                <a:t>2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B7DBA5E-0E86-1D49-9C9F-E611567FC773}"/>
                </a:ext>
              </a:extLst>
            </p:cNvPr>
            <p:cNvSpPr txBox="1"/>
            <p:nvPr/>
          </p:nvSpPr>
          <p:spPr>
            <a:xfrm>
              <a:off x="6394820" y="1717869"/>
              <a:ext cx="4475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</a:rPr>
                <a:t>P</a:t>
              </a:r>
              <a:r>
                <a:rPr lang="en-US" sz="2400" baseline="-25000" dirty="0">
                  <a:solidFill>
                    <a:schemeClr val="accent2">
                      <a:lumMod val="75000"/>
                    </a:schemeClr>
                  </a:solidFill>
                </a:rPr>
                <a:t>3</a:t>
              </a:r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DC87B5F6-F01C-EE4F-96F5-307BC6FAB3CE}"/>
                </a:ext>
              </a:extLst>
            </p:cNvPr>
            <p:cNvSpPr/>
            <p:nvPr/>
          </p:nvSpPr>
          <p:spPr>
            <a:xfrm>
              <a:off x="5757125" y="2722134"/>
              <a:ext cx="118129" cy="111639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6BC4303-5486-3843-85A0-EC710A971A45}"/>
                </a:ext>
              </a:extLst>
            </p:cNvPr>
            <p:cNvSpPr/>
            <p:nvPr/>
          </p:nvSpPr>
          <p:spPr>
            <a:xfrm>
              <a:off x="5757124" y="1556505"/>
              <a:ext cx="118129" cy="111639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63383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909BA29-80A5-D54A-8E58-EBD7C6AD6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176" y="0"/>
            <a:ext cx="7179648" cy="6858000"/>
          </a:xfrm>
          <a:prstGeom prst="rect">
            <a:avLst/>
          </a:prstGeom>
          <a:scene3d>
            <a:camera prst="orthographicFront">
              <a:rot lat="0" lon="0" rev="2154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147192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ABC815F-8E6A-474B-8368-AAD549F1D0EA}"/>
              </a:ext>
            </a:extLst>
          </p:cNvPr>
          <p:cNvGrpSpPr/>
          <p:nvPr/>
        </p:nvGrpSpPr>
        <p:grpSpPr>
          <a:xfrm>
            <a:off x="2336800" y="1257300"/>
            <a:ext cx="7518400" cy="4343400"/>
            <a:chOff x="2336800" y="1257300"/>
            <a:chExt cx="7518400" cy="43434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AA65DF1-BE26-D046-9C34-B688325C2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36800" y="1257300"/>
              <a:ext cx="7518400" cy="4343400"/>
            </a:xfrm>
            <a:prstGeom prst="rect">
              <a:avLst/>
            </a:prstGeom>
            <a:scene3d>
              <a:camera prst="orthographicFront">
                <a:rot lat="0" lon="0" rev="21540000"/>
              </a:camera>
              <a:lightRig rig="threePt" dir="t"/>
            </a:scene3d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3888DC8-840D-174D-BF42-7D4CB26C2DFE}"/>
                </a:ext>
              </a:extLst>
            </p:cNvPr>
            <p:cNvSpPr/>
            <p:nvPr/>
          </p:nvSpPr>
          <p:spPr>
            <a:xfrm>
              <a:off x="3413760" y="2353056"/>
              <a:ext cx="938784" cy="2194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80D14D8-7A08-AA40-9AB9-4D12A3F32917}"/>
                </a:ext>
              </a:extLst>
            </p:cNvPr>
            <p:cNvSpPr/>
            <p:nvPr/>
          </p:nvSpPr>
          <p:spPr>
            <a:xfrm>
              <a:off x="3413760" y="2609088"/>
              <a:ext cx="938784" cy="3779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28081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E3B787C-E834-AE4F-AA0C-06EF98318C0F}"/>
              </a:ext>
            </a:extLst>
          </p:cNvPr>
          <p:cNvGrpSpPr/>
          <p:nvPr/>
        </p:nvGrpSpPr>
        <p:grpSpPr>
          <a:xfrm>
            <a:off x="2901950" y="707136"/>
            <a:ext cx="6388100" cy="5363464"/>
            <a:chOff x="2901950" y="707136"/>
            <a:chExt cx="6388100" cy="5363464"/>
          </a:xfrm>
          <a:scene3d>
            <a:camera prst="orthographicFront">
              <a:rot lat="0" lon="0" rev="21540000"/>
            </a:camera>
            <a:lightRig rig="threePt" dir="t"/>
          </a:scene3d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6983376-E547-2941-8433-B42025FB02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788"/>
            <a:stretch/>
          </p:blipFill>
          <p:spPr>
            <a:xfrm>
              <a:off x="2901950" y="829056"/>
              <a:ext cx="6388100" cy="5241544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01B9964-F542-3F41-8EA2-AE6282B44813}"/>
                </a:ext>
              </a:extLst>
            </p:cNvPr>
            <p:cNvSpPr/>
            <p:nvPr/>
          </p:nvSpPr>
          <p:spPr>
            <a:xfrm>
              <a:off x="3608832" y="707136"/>
              <a:ext cx="938784" cy="1706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29872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C4C8D9-2F72-F64E-98E7-A794FF15AB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74" t="2910" b="9703"/>
          <a:stretch/>
        </p:blipFill>
        <p:spPr>
          <a:xfrm>
            <a:off x="2705622" y="275573"/>
            <a:ext cx="6531362" cy="504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78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9</Words>
  <Application>Microsoft Macintosh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Lignell</dc:creator>
  <cp:lastModifiedBy>David Lignell</cp:lastModifiedBy>
  <cp:revision>5</cp:revision>
  <dcterms:created xsi:type="dcterms:W3CDTF">2021-10-22T22:15:07Z</dcterms:created>
  <dcterms:modified xsi:type="dcterms:W3CDTF">2021-10-25T22:09:23Z</dcterms:modified>
</cp:coreProperties>
</file>