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29"/>
    <p:restoredTop sz="94663"/>
  </p:normalViewPr>
  <p:slideViewPr>
    <p:cSldViewPr snapToGrid="0" snapToObjects="1">
      <p:cViewPr>
        <p:scale>
          <a:sx n="123" d="100"/>
          <a:sy n="123" d="100"/>
        </p:scale>
        <p:origin x="-10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B02E-17C4-F74E-8680-48802E686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C4170A-3242-EF48-8059-C5D9F4267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372BE-0103-4040-8DD6-953CDCDC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B2271-8C28-4C41-A32F-682B1AC54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4115-0676-5C41-BE9A-BBAC863D4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1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2BDA8-F6D6-994C-96E2-BF0B6499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3C1FAA-78F6-9B42-A014-16733F4FA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BB99C-3DDC-C54C-8CEB-32844C74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B86F9-8838-8748-A8C9-B8DE33003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F48AC-2AD0-CD4D-9E64-C84CC88E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30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48A0C3-30E3-2441-9542-DDA491A377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EAD177-E9A7-3741-B2B7-D4F79FF8B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B4917-EB14-AA4A-880F-2FF82E694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7E295-7FAC-374C-B461-52DDE9ACE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25ADD-020E-B645-8C74-BE346C1E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6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554F8-991C-B448-B124-77B5AFACE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F18E8-1D49-F740-86B5-37AD56FD3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BCD26-10CB-3B45-909D-C8A10D84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3CA5E-2BCD-4A49-8E32-9619E16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79091-C93E-604E-9E40-0F8239D85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64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A6B65-DFFF-EB47-AEA8-EEE031C6A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72D37-A9C6-4042-9484-F3186B112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C25CB-6A2C-814A-A8ED-37D8B812A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9D4D7-ABFD-DB49-B4C5-8E770E625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B6175-4789-314F-A856-2B7E9B9CC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25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A3B3E-3D4F-BD4B-8890-CC6990D6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636E6-1EC3-2D43-8C45-F81EF95555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A32AEC-F4CB-FB44-9B57-CA3D79EAE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8205B-A45C-0741-AE5B-E3DA2E1FF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6307E-C01D-5340-BF9C-D4D1346AB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4970C-9DCB-C34C-8B13-5B956CB0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5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0A66D-846C-4E4E-8C15-6CAC46DBF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8478F-305C-1E46-84D2-A8F4BB3ED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0CDF9-4946-0640-B742-D5BC2CD56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1CDE88-C250-0F4C-B65D-75EFA93DEB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E06A92-579B-D24A-9FD5-43D07C9429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86BB00-B39D-994D-9519-99BCBDE0E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747E6B-928C-4B49-82D3-5D867E30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61544B-7A86-F045-B363-CB94F2119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1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EAE74-4B29-E94F-B183-52A7268F6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5CF3D-0EBC-834A-B105-7DB0C34FB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2F6AA5-2A3C-B347-BA24-B3967A26C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9E077-EA6C-B04B-93C8-536184DF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8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5803CD-138D-124F-B89D-94CCBD68E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6A4DF4-5ECB-E944-AE64-A6F579D09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1CB51-E7D4-0F4F-ABF2-BA644E3C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83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E3FC1-8E44-504B-8E10-FF15DB2B6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EA361-A643-C74F-A7B5-AD97A1CE1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40E2D-5CB0-5A47-BFB7-8886EE11F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BFD41-EB73-9340-905F-42455EF0E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B6305-5B0A-0344-9D69-481A11847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02635-9FA4-C441-A270-F14A0223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7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14BC7-BFEC-4146-9E02-976C3224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9A547C-9100-A642-A772-C0B3768F3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1417C-49BF-8541-973C-8C481E0B7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995FD3-93CC-E547-9D89-341D1A518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26F6D8-016F-EC4E-99B3-EA376DB03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D0C6DE-DD18-B749-9C05-ADB8CF60B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B1D8A5-62D7-804E-9388-F8D29F02E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BC489-269C-9E4A-97C8-510E2DB32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B7073-3BE0-1346-A7C1-15694D808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02D69-37C7-0149-93FD-C2BF5DA29010}" type="datetimeFigureOut">
              <a:rPr lang="en-US" smtClean="0"/>
              <a:t>9/23/21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6EAF2-2161-6041-B3C2-7E814A0EB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C61DE-749C-6042-ACDF-22C1F5529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0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id="{2592E361-C5FD-E543-9965-F7C5F999F67F}"/>
              </a:ext>
            </a:extLst>
          </p:cNvPr>
          <p:cNvGrpSpPr/>
          <p:nvPr/>
        </p:nvGrpSpPr>
        <p:grpSpPr>
          <a:xfrm>
            <a:off x="2217106" y="425885"/>
            <a:ext cx="5448822" cy="5448822"/>
            <a:chOff x="2217106" y="425885"/>
            <a:chExt cx="5448822" cy="544882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FDC677D-432E-7E44-9606-18BC47B7C328}"/>
                </a:ext>
              </a:extLst>
            </p:cNvPr>
            <p:cNvSpPr/>
            <p:nvPr/>
          </p:nvSpPr>
          <p:spPr>
            <a:xfrm>
              <a:off x="2217106" y="425885"/>
              <a:ext cx="5448822" cy="544882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7CF8503-43EB-5547-BF48-AA33A688BCC0}"/>
                </a:ext>
              </a:extLst>
            </p:cNvPr>
            <p:cNvSpPr/>
            <p:nvPr/>
          </p:nvSpPr>
          <p:spPr>
            <a:xfrm>
              <a:off x="2218687" y="3165953"/>
              <a:ext cx="5445660" cy="1346549"/>
            </a:xfrm>
            <a:custGeom>
              <a:avLst/>
              <a:gdLst>
                <a:gd name="connsiteX0" fmla="*/ 0 w 5445660"/>
                <a:gd name="connsiteY0" fmla="*/ 0 h 1346549"/>
                <a:gd name="connsiteX1" fmla="*/ 5445660 w 5445660"/>
                <a:gd name="connsiteY1" fmla="*/ 0 h 1346549"/>
                <a:gd name="connsiteX2" fmla="*/ 5433175 w 5445660"/>
                <a:gd name="connsiteY2" fmla="*/ 123621 h 1346549"/>
                <a:gd name="connsiteX3" fmla="*/ 2722830 w 5445660"/>
                <a:gd name="connsiteY3" fmla="*/ 1346549 h 1346549"/>
                <a:gd name="connsiteX4" fmla="*/ 12485 w 5445660"/>
                <a:gd name="connsiteY4" fmla="*/ 123621 h 1346549"/>
                <a:gd name="connsiteX5" fmla="*/ 0 w 5445660"/>
                <a:gd name="connsiteY5" fmla="*/ 0 h 134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45660" h="1346549">
                  <a:moveTo>
                    <a:pt x="0" y="0"/>
                  </a:moveTo>
                  <a:lnTo>
                    <a:pt x="5445660" y="0"/>
                  </a:lnTo>
                  <a:lnTo>
                    <a:pt x="5433175" y="123621"/>
                  </a:lnTo>
                  <a:cubicBezTo>
                    <a:pt x="5293658" y="810522"/>
                    <a:pt x="4133441" y="1346549"/>
                    <a:pt x="2722830" y="1346549"/>
                  </a:cubicBezTo>
                  <a:cubicBezTo>
                    <a:pt x="1312220" y="1346549"/>
                    <a:pt x="152002" y="810522"/>
                    <a:pt x="12485" y="123621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3564CF6-D352-7B4E-B1C1-100ADD1B071C}"/>
                </a:ext>
              </a:extLst>
            </p:cNvPr>
            <p:cNvSpPr/>
            <p:nvPr/>
          </p:nvSpPr>
          <p:spPr>
            <a:xfrm>
              <a:off x="2217106" y="1788090"/>
              <a:ext cx="5448822" cy="1377863"/>
            </a:xfrm>
            <a:custGeom>
              <a:avLst/>
              <a:gdLst>
                <a:gd name="connsiteX0" fmla="*/ 2724411 w 5448822"/>
                <a:gd name="connsiteY0" fmla="*/ 0 h 1377863"/>
                <a:gd name="connsiteX1" fmla="*/ 5448822 w 5448822"/>
                <a:gd name="connsiteY1" fmla="*/ 1362206 h 1377863"/>
                <a:gd name="connsiteX2" fmla="*/ 5447241 w 5448822"/>
                <a:gd name="connsiteY2" fmla="*/ 1377863 h 1377863"/>
                <a:gd name="connsiteX3" fmla="*/ 1581 w 5448822"/>
                <a:gd name="connsiteY3" fmla="*/ 1377863 h 1377863"/>
                <a:gd name="connsiteX4" fmla="*/ 0 w 5448822"/>
                <a:gd name="connsiteY4" fmla="*/ 1362206 h 1377863"/>
                <a:gd name="connsiteX5" fmla="*/ 2724411 w 5448822"/>
                <a:gd name="connsiteY5" fmla="*/ 0 h 137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48822" h="1377863">
                  <a:moveTo>
                    <a:pt x="2724411" y="0"/>
                  </a:moveTo>
                  <a:cubicBezTo>
                    <a:pt x="4229062" y="0"/>
                    <a:pt x="5448822" y="609880"/>
                    <a:pt x="5448822" y="1362206"/>
                  </a:cubicBezTo>
                  <a:lnTo>
                    <a:pt x="5447241" y="1377863"/>
                  </a:lnTo>
                  <a:lnTo>
                    <a:pt x="1581" y="1377863"/>
                  </a:lnTo>
                  <a:lnTo>
                    <a:pt x="0" y="1362206"/>
                  </a:lnTo>
                  <a:cubicBezTo>
                    <a:pt x="0" y="609880"/>
                    <a:pt x="1219760" y="0"/>
                    <a:pt x="2724411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7D838AC-91D5-0E4D-937A-69A0F1A93254}"/>
                </a:ext>
              </a:extLst>
            </p:cNvPr>
            <p:cNvCxnSpPr>
              <a:stCxn id="13" idx="0"/>
            </p:cNvCxnSpPr>
            <p:nvPr/>
          </p:nvCxnSpPr>
          <p:spPr>
            <a:xfrm>
              <a:off x="4941517" y="425885"/>
              <a:ext cx="0" cy="544882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A5EE679-1220-7A40-A9E0-91315B936C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1517" y="1567617"/>
              <a:ext cx="1796740" cy="1598336"/>
            </a:xfrm>
            <a:prstGeom prst="line">
              <a:avLst/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193EAC4-D77E-4246-9F4B-28F7638B56F9}"/>
                </a:ext>
              </a:extLst>
            </p:cNvPr>
            <p:cNvCxnSpPr>
              <a:cxnSpLocks/>
            </p:cNvCxnSpPr>
            <p:nvPr/>
          </p:nvCxnSpPr>
          <p:spPr>
            <a:xfrm>
              <a:off x="6738257" y="1567617"/>
              <a:ext cx="0" cy="22872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8797503-EDD2-F949-9D50-85937888E8D2}"/>
                </a:ext>
              </a:extLst>
            </p:cNvPr>
            <p:cNvCxnSpPr>
              <a:cxnSpLocks/>
            </p:cNvCxnSpPr>
            <p:nvPr/>
          </p:nvCxnSpPr>
          <p:spPr>
            <a:xfrm>
              <a:off x="4941517" y="3181610"/>
              <a:ext cx="1795159" cy="6732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46A249D-A16E-F143-BE96-D1438E6C6380}"/>
                </a:ext>
              </a:extLst>
            </p:cNvPr>
            <p:cNvSpPr txBox="1"/>
            <p:nvPr/>
          </p:nvSpPr>
          <p:spPr>
            <a:xfrm>
              <a:off x="5171049" y="3518247"/>
              <a:ext cx="3850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dirty="0"/>
                <a:t>φ</a:t>
              </a:r>
              <a:endParaRPr lang="en-US" sz="2400" dirty="0"/>
            </a:p>
          </p:txBody>
        </p: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43B1DE77-C1DA-C146-9CF9-8DC2E5E2E59C}"/>
                </a:ext>
              </a:extLst>
            </p:cNvPr>
            <p:cNvSpPr/>
            <p:nvPr/>
          </p:nvSpPr>
          <p:spPr>
            <a:xfrm rot="12241668" flipH="1">
              <a:off x="4661999" y="2639270"/>
              <a:ext cx="1198023" cy="1414034"/>
            </a:xfrm>
            <a:prstGeom prst="arc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D08B28CE-2C46-624F-AEA3-2F972AC114AE}"/>
                </a:ext>
              </a:extLst>
            </p:cNvPr>
            <p:cNvSpPr/>
            <p:nvPr/>
          </p:nvSpPr>
          <p:spPr>
            <a:xfrm rot="9358332" flipH="1" flipV="1">
              <a:off x="4716264" y="2096458"/>
              <a:ext cx="1041992" cy="1066962"/>
            </a:xfrm>
            <a:prstGeom prst="arc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58B6F75-A62C-EE4D-8EC8-E23EB5B7B1DF}"/>
                </a:ext>
              </a:extLst>
            </p:cNvPr>
            <p:cNvSpPr txBox="1"/>
            <p:nvPr/>
          </p:nvSpPr>
          <p:spPr>
            <a:xfrm>
              <a:off x="5119891" y="2115519"/>
              <a:ext cx="348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dirty="0"/>
                <a:t>θ</a:t>
              </a:r>
              <a:endParaRPr lang="en-US" sz="2400" dirty="0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7244253-681F-3049-8667-96420DFAC78C}"/>
                </a:ext>
              </a:extLst>
            </p:cNvPr>
            <p:cNvCxnSpPr>
              <a:cxnSpLocks/>
            </p:cNvCxnSpPr>
            <p:nvPr/>
          </p:nvCxnSpPr>
          <p:spPr>
            <a:xfrm>
              <a:off x="4941517" y="896711"/>
              <a:ext cx="1795159" cy="673274"/>
            </a:xfrm>
            <a:prstGeom prst="line">
              <a:avLst/>
            </a:prstGeom>
            <a:ln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1F95533-D768-3743-940D-FC5B759E19ED}"/>
                </a:ext>
              </a:extLst>
            </p:cNvPr>
            <p:cNvSpPr txBox="1"/>
            <p:nvPr/>
          </p:nvSpPr>
          <p:spPr>
            <a:xfrm rot="1286879">
              <a:off x="5268728" y="741858"/>
              <a:ext cx="10631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r sin(</a:t>
              </a:r>
              <a:r>
                <a:rPr lang="el-GR" sz="2400" dirty="0"/>
                <a:t>θ</a:t>
              </a:r>
              <a:r>
                <a:rPr lang="en-US" sz="2400" dirty="0"/>
                <a:t>)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C89C62B-DD69-AF44-8246-AF1B0CC9F6F0}"/>
                </a:ext>
              </a:extLst>
            </p:cNvPr>
            <p:cNvSpPr txBox="1"/>
            <p:nvPr/>
          </p:nvSpPr>
          <p:spPr>
            <a:xfrm rot="19108990">
              <a:off x="6089878" y="1952825"/>
              <a:ext cx="2920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12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EE8FE32-5E76-DA4C-AB11-B332AD6CE4B8}"/>
              </a:ext>
            </a:extLst>
          </p:cNvPr>
          <p:cNvGrpSpPr/>
          <p:nvPr/>
        </p:nvGrpSpPr>
        <p:grpSpPr>
          <a:xfrm>
            <a:off x="2639439" y="760659"/>
            <a:ext cx="3865945" cy="2408324"/>
            <a:chOff x="2639439" y="760659"/>
            <a:chExt cx="3865945" cy="2408324"/>
          </a:xfrm>
        </p:grpSpPr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03A7A1D9-6AC6-724A-AB2C-94E19DBB585C}"/>
                </a:ext>
              </a:extLst>
            </p:cNvPr>
            <p:cNvSpPr/>
            <p:nvPr/>
          </p:nvSpPr>
          <p:spPr>
            <a:xfrm>
              <a:off x="2639439" y="2393479"/>
              <a:ext cx="3865945" cy="775504"/>
            </a:xfrm>
            <a:prstGeom prst="parallelogram">
              <a:avLst>
                <a:gd name="adj" fmla="val 125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93DC0FC-C2DF-E14D-BB95-2AB4B64D15C9}"/>
                </a:ext>
              </a:extLst>
            </p:cNvPr>
            <p:cNvCxnSpPr/>
            <p:nvPr/>
          </p:nvCxnSpPr>
          <p:spPr>
            <a:xfrm flipV="1">
              <a:off x="4572411" y="800100"/>
              <a:ext cx="0" cy="19811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AF46404-682A-A544-9FAD-E369B8486C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72411" y="800099"/>
              <a:ext cx="1741303" cy="19811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6E98B59-C6D1-B248-BB23-5B77E45C6F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2375" y="856813"/>
              <a:ext cx="703213" cy="800067"/>
            </a:xfrm>
            <a:prstGeom prst="line">
              <a:avLst/>
            </a:prstGeom>
            <a:ln w="25400">
              <a:solidFill>
                <a:schemeClr val="tx1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C7C59C3-3B49-F349-AA4A-9821C2145653}"/>
                </a:ext>
              </a:extLst>
            </p:cNvPr>
            <p:cNvCxnSpPr/>
            <p:nvPr/>
          </p:nvCxnSpPr>
          <p:spPr>
            <a:xfrm>
              <a:off x="4572411" y="1256846"/>
              <a:ext cx="134157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743379B8-76AE-DE42-B86E-163F7AD2D458}"/>
                </a:ext>
              </a:extLst>
            </p:cNvPr>
            <p:cNvSpPr/>
            <p:nvPr/>
          </p:nvSpPr>
          <p:spPr>
            <a:xfrm rot="9358332" flipH="1" flipV="1">
              <a:off x="4300180" y="1491699"/>
              <a:ext cx="1041992" cy="1066962"/>
            </a:xfrm>
            <a:prstGeom prst="arc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C917CA-3D65-304F-A7EB-2EF283DF5A3F}"/>
                </a:ext>
              </a:extLst>
            </p:cNvPr>
            <p:cNvSpPr txBox="1"/>
            <p:nvPr/>
          </p:nvSpPr>
          <p:spPr>
            <a:xfrm>
              <a:off x="4695159" y="1552843"/>
              <a:ext cx="348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dirty="0"/>
                <a:t>θ</a:t>
              </a:r>
              <a:endParaRPr lang="en-US" sz="24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AFB681-BB82-2249-A7C5-A55BF4647768}"/>
                </a:ext>
              </a:extLst>
            </p:cNvPr>
            <p:cNvSpPr txBox="1"/>
            <p:nvPr/>
          </p:nvSpPr>
          <p:spPr>
            <a:xfrm>
              <a:off x="6036729" y="1026013"/>
              <a:ext cx="2872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" pitchFamily="2" charset="0"/>
                </a:rPr>
                <a:t>I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52EFAD-F009-6445-A9DF-59D9C9359A8C}"/>
                </a:ext>
              </a:extLst>
            </p:cNvPr>
            <p:cNvSpPr txBox="1"/>
            <p:nvPr/>
          </p:nvSpPr>
          <p:spPr>
            <a:xfrm rot="5400000">
              <a:off x="3533847" y="1346236"/>
              <a:ext cx="16328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q</a:t>
              </a:r>
              <a:r>
                <a:rPr lang="en-US" sz="2400" baseline="-25000" dirty="0"/>
                <a:t>x</a:t>
              </a:r>
              <a:r>
                <a:rPr lang="en-US" sz="2400" dirty="0"/>
                <a:t> = </a:t>
              </a:r>
              <a:r>
                <a:rPr lang="en-US" sz="2400" dirty="0">
                  <a:latin typeface="Times" pitchFamily="2" charset="0"/>
                </a:rPr>
                <a:t>I</a:t>
              </a:r>
              <a:r>
                <a:rPr lang="en-US" sz="2400" dirty="0"/>
                <a:t>cos(</a:t>
              </a:r>
              <a:r>
                <a:rPr lang="el-GR" sz="2400" dirty="0"/>
                <a:t>θ)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7056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0EAD06C-36EC-C64A-BBF2-5E3682E5A2E8}"/>
              </a:ext>
            </a:extLst>
          </p:cNvPr>
          <p:cNvGrpSpPr/>
          <p:nvPr/>
        </p:nvGrpSpPr>
        <p:grpSpPr>
          <a:xfrm>
            <a:off x="1551819" y="1361209"/>
            <a:ext cx="4059272" cy="1700168"/>
            <a:chOff x="1551819" y="1361209"/>
            <a:chExt cx="4059272" cy="1700168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BE46771B-A31E-B247-B8C2-C9D61F522615}"/>
                </a:ext>
              </a:extLst>
            </p:cNvPr>
            <p:cNvCxnSpPr>
              <a:cxnSpLocks/>
            </p:cNvCxnSpPr>
            <p:nvPr/>
          </p:nvCxnSpPr>
          <p:spPr>
            <a:xfrm>
              <a:off x="2337955" y="1361209"/>
              <a:ext cx="327313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FE1ACBD-150A-5742-8EE3-779C7E037FCC}"/>
                </a:ext>
              </a:extLst>
            </p:cNvPr>
            <p:cNvCxnSpPr>
              <a:cxnSpLocks/>
            </p:cNvCxnSpPr>
            <p:nvPr/>
          </p:nvCxnSpPr>
          <p:spPr>
            <a:xfrm>
              <a:off x="2337955" y="2469572"/>
              <a:ext cx="327313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Left Brace 5">
              <a:extLst>
                <a:ext uri="{FF2B5EF4-FFF2-40B4-BE49-F238E27FC236}">
                  <a16:creationId xmlns:a16="http://schemas.microsoft.com/office/drawing/2014/main" id="{3815FF4D-6820-264A-9A6E-F6B0F3E1D014}"/>
                </a:ext>
              </a:extLst>
            </p:cNvPr>
            <p:cNvSpPr/>
            <p:nvPr/>
          </p:nvSpPr>
          <p:spPr>
            <a:xfrm>
              <a:off x="1880755" y="1361209"/>
              <a:ext cx="280554" cy="1091046"/>
            </a:xfrm>
            <a:prstGeom prst="leftBrac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FD386C-6194-C149-907E-7BA7CE7B0F8D}"/>
                </a:ext>
              </a:extLst>
            </p:cNvPr>
            <p:cNvSpPr txBox="1"/>
            <p:nvPr/>
          </p:nvSpPr>
          <p:spPr>
            <a:xfrm>
              <a:off x="1551819" y="1722066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EA5772-AE92-5B4A-9C75-8E2E11A0836A}"/>
                </a:ext>
              </a:extLst>
            </p:cNvPr>
            <p:cNvSpPr txBox="1"/>
            <p:nvPr/>
          </p:nvSpPr>
          <p:spPr>
            <a:xfrm>
              <a:off x="2362052" y="1722066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5CDC908-D9E1-D942-8D54-77269E2E7C61}"/>
                </a:ext>
              </a:extLst>
            </p:cNvPr>
            <p:cNvCxnSpPr/>
            <p:nvPr/>
          </p:nvCxnSpPr>
          <p:spPr>
            <a:xfrm flipV="1">
              <a:off x="2337955" y="1592352"/>
              <a:ext cx="0" cy="57906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D4CDCB6-81E4-A94E-8038-1182B9C3F8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27445" y="1512332"/>
              <a:ext cx="0" cy="93992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A39F183-5F67-D84A-A68B-D38B6A56B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27445" y="1655002"/>
              <a:ext cx="827682" cy="81457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0600608-6FC1-2245-9C83-7502FCDBE6AE}"/>
                </a:ext>
              </a:extLst>
            </p:cNvPr>
            <p:cNvSpPr txBox="1"/>
            <p:nvPr/>
          </p:nvSpPr>
          <p:spPr>
            <a:xfrm>
              <a:off x="3546891" y="1546059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BEC35E-5585-5247-ACE0-C19A766B4128}"/>
                </a:ext>
              </a:extLst>
            </p:cNvPr>
            <p:cNvSpPr txBox="1"/>
            <p:nvPr/>
          </p:nvSpPr>
          <p:spPr>
            <a:xfrm>
              <a:off x="4241286" y="1881885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18BE4C1-4196-0D4B-9E0C-8D2C608F3C5C}"/>
                </a:ext>
              </a:extLst>
            </p:cNvPr>
            <p:cNvCxnSpPr/>
            <p:nvPr/>
          </p:nvCxnSpPr>
          <p:spPr>
            <a:xfrm>
              <a:off x="4655127" y="1655002"/>
              <a:ext cx="0" cy="131679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83F991C-02E3-6346-8F55-7D0EA104C0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30944" y="2452255"/>
              <a:ext cx="820686" cy="51954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F53499C8-1E5A-AE42-AD30-0D2D7334A0C6}"/>
                </a:ext>
              </a:extLst>
            </p:cNvPr>
            <p:cNvSpPr/>
            <p:nvPr/>
          </p:nvSpPr>
          <p:spPr>
            <a:xfrm rot="15766546" flipH="1">
              <a:off x="3713884" y="1961405"/>
              <a:ext cx="678132" cy="962515"/>
            </a:xfrm>
            <a:prstGeom prst="arc">
              <a:avLst>
                <a:gd name="adj1" fmla="val 16200000"/>
                <a:gd name="adj2" fmla="val 822031"/>
              </a:avLst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521EEF1-A342-BA46-8373-00025ABE8DA1}"/>
                </a:ext>
              </a:extLst>
            </p:cNvPr>
            <p:cNvSpPr txBox="1"/>
            <p:nvPr/>
          </p:nvSpPr>
          <p:spPr>
            <a:xfrm>
              <a:off x="3557052" y="2692045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φ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555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21</Words>
  <Application>Microsoft Macintosh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Lignell</dc:creator>
  <cp:lastModifiedBy>David Lignell</cp:lastModifiedBy>
  <cp:revision>2</cp:revision>
  <dcterms:created xsi:type="dcterms:W3CDTF">2021-09-23T22:34:43Z</dcterms:created>
  <dcterms:modified xsi:type="dcterms:W3CDTF">2021-09-24T02:41:33Z</dcterms:modified>
</cp:coreProperties>
</file>