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>
        <p:scale>
          <a:sx n="85" d="100"/>
          <a:sy n="85" d="100"/>
        </p:scale>
        <p:origin x="832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4809F-D26A-5F4E-86A4-06FFC1E17A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3DCF93-1C5B-FE4F-9F6F-F73886A468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53223-B210-E946-832C-240E58DC5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49565-A36C-A644-BFF1-2498C33AC571}" type="datetimeFigureOut">
              <a:rPr lang="en-US" smtClean="0"/>
              <a:t>8/31/21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A7699-5D76-814D-BB59-D171BDB74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EAC36-90F7-1E4E-906B-D64BFC9E9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6240-F7BF-084F-A909-B587C5148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86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DE854-4CD8-E647-AF28-83CEC0E29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93A6ED-8472-2847-8D93-C126C2779F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2A6A-869B-3A40-B93F-54F3A52DA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49565-A36C-A644-BFF1-2498C33AC571}" type="datetimeFigureOut">
              <a:rPr lang="en-US" smtClean="0"/>
              <a:t>8/31/21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28326-FAD1-9943-92B4-375617BAE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683AD-BDB4-084B-BAEF-B05E9B6BB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6240-F7BF-084F-A909-B587C5148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167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8BB2CA-67C4-7B45-BC5F-56442E4B4E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E84138-6479-1B44-844D-16CD6EAACB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E6ED4-656D-214F-B83E-6FD974CF3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49565-A36C-A644-BFF1-2498C33AC571}" type="datetimeFigureOut">
              <a:rPr lang="en-US" smtClean="0"/>
              <a:t>8/31/21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32F45-3B65-DD40-A602-5BA769EF3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65C122-8042-5D43-B001-9BF7502F1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6240-F7BF-084F-A909-B587C5148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976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9A73F-F104-AE46-BF3A-FE14AC896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3256F-9274-1A48-93F6-462553560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88A41-8C59-4942-BF7E-EDA0BF8CD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49565-A36C-A644-BFF1-2498C33AC571}" type="datetimeFigureOut">
              <a:rPr lang="en-US" smtClean="0"/>
              <a:t>8/31/21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654186-28DC-9647-B602-09F1D2149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691E9A-E5E8-E04A-9582-450F5DE6B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6240-F7BF-084F-A909-B587C5148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930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19AB1-6066-704A-9118-BBB31864A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DDBDCB-4771-2A4C-9CAD-54FE9414B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69EFB-B699-C648-8010-2CAD130F8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49565-A36C-A644-BFF1-2498C33AC571}" type="datetimeFigureOut">
              <a:rPr lang="en-US" smtClean="0"/>
              <a:t>8/31/21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65A094-BFB0-3843-9F75-1FFC995D3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59FFE-052E-D14D-BEE1-50244314E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6240-F7BF-084F-A909-B587C5148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782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F5B23-3FEF-1941-8962-E0625EF1A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AE06D-F2CB-0748-AA71-89C8DF788D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6417B4-4721-D94B-BA0D-155F5AFA0E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659D-9870-1D45-A8B1-DCF1BB433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49565-A36C-A644-BFF1-2498C33AC571}" type="datetimeFigureOut">
              <a:rPr lang="en-US" smtClean="0"/>
              <a:t>8/31/21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7FCEBD-4D0A-2340-8DD5-90EE7E3F3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424FCE-FD54-7740-A724-094AAA9CC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6240-F7BF-084F-A909-B587C5148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348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D8EC8-4987-8748-A017-F876AF973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328691-731F-E748-AED8-9AB40CBEC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AD6E4D-10DD-C348-AECD-B592A3562C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31A599-E3D5-D14F-A4ED-9979447C02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B4B503-2448-6848-8623-57B11A60F9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75D5F4-3B2D-B949-87F4-424A80F7E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49565-A36C-A644-BFF1-2498C33AC571}" type="datetimeFigureOut">
              <a:rPr lang="en-US" smtClean="0"/>
              <a:t>8/31/21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A90752-A424-FC41-BF37-622BF6E8A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B89417-4D26-024F-9BA6-A3E64B7B5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6240-F7BF-084F-A909-B587C5148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44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49A56-BDE8-F542-AC1C-6EC539A62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BB5AEF-B7C8-CB4C-84F9-1E7400C3C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49565-A36C-A644-BFF1-2498C33AC571}" type="datetimeFigureOut">
              <a:rPr lang="en-US" smtClean="0"/>
              <a:t>8/31/21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DB6D55-9583-9F46-860F-0DA41F1F5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EC6917-D156-804B-BFEB-766BE640C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6240-F7BF-084F-A909-B587C5148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591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379729-6D01-ED47-8FB3-9A003D2DD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49565-A36C-A644-BFF1-2498C33AC571}" type="datetimeFigureOut">
              <a:rPr lang="en-US" smtClean="0"/>
              <a:t>8/31/21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17A5EE-E04C-974B-9309-2FB97BD5C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23DBE-F10B-3846-B6F4-FE326C857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6240-F7BF-084F-A909-B587C5148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300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1A4DD-02B0-CB4B-AE10-A561A50FC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2C2D4-EF76-9F43-A842-A9A66CAE8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3553F7-EE92-2543-96B8-352A605844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0045AA-FC29-5247-83F3-89EA631FC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49565-A36C-A644-BFF1-2498C33AC571}" type="datetimeFigureOut">
              <a:rPr lang="en-US" smtClean="0"/>
              <a:t>8/31/21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F37B61-64FB-6543-90DD-FF779D7FC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73278D-36A2-E843-97ED-36CABD4D6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6240-F7BF-084F-A909-B587C5148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56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E353C-277A-CF45-8CD8-EAD43590B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390887-1DF9-2E48-A154-B339E23603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E8E184-E1BF-FD44-B526-09AD0EC0D0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A9796-5B94-F349-90A9-6A35188FB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49565-A36C-A644-BFF1-2498C33AC571}" type="datetimeFigureOut">
              <a:rPr lang="en-US" smtClean="0"/>
              <a:t>8/31/21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47100A-5DBF-8C45-A3BA-D617ED452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00CA7E-2396-164F-B19E-096666731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6240-F7BF-084F-A909-B587C5148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041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F2F292-1F9D-574F-92D8-7138F5E1F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C10B2D-74EF-1444-96F0-B7D58B2FC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B563BC-0836-6F40-92D2-636C89432A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49565-A36C-A644-BFF1-2498C33AC571}" type="datetimeFigureOut">
              <a:rPr lang="en-US" smtClean="0"/>
              <a:t>8/31/21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C03D0-4554-F64F-9D19-5202599550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F8518-2350-074B-AB8F-5D561F090F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06240-F7BF-084F-A909-B587C5148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08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CF0B31D-D29C-B54A-A424-8B036099152A}"/>
              </a:ext>
            </a:extLst>
          </p:cNvPr>
          <p:cNvGrpSpPr/>
          <p:nvPr/>
        </p:nvGrpSpPr>
        <p:grpSpPr>
          <a:xfrm>
            <a:off x="92328" y="532356"/>
            <a:ext cx="6455202" cy="5793288"/>
            <a:chOff x="92328" y="532356"/>
            <a:chExt cx="6455202" cy="579328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2477223-8383-B34D-A018-7F3210299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328" y="532356"/>
              <a:ext cx="6418555" cy="579328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C30972D-2B13-C243-9440-438247AF2E97}"/>
                </a:ext>
              </a:extLst>
            </p:cNvPr>
            <p:cNvSpPr txBox="1"/>
            <p:nvPr/>
          </p:nvSpPr>
          <p:spPr>
            <a:xfrm rot="1447262">
              <a:off x="2739906" y="2471294"/>
              <a:ext cx="1694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>
                      <a:lumMod val="50000"/>
                    </a:schemeClr>
                  </a:solidFill>
                </a:rPr>
                <a:t>W</a:t>
              </a:r>
              <a:r>
                <a:rPr lang="en-US" b="1" baseline="-25000" dirty="0">
                  <a:solidFill>
                    <a:schemeClr val="accent6">
                      <a:lumMod val="50000"/>
                    </a:schemeClr>
                  </a:solidFill>
                </a:rPr>
                <a:t>out</a:t>
              </a:r>
              <a:r>
                <a:rPr lang="en-US" b="1" dirty="0">
                  <a:solidFill>
                    <a:schemeClr val="accent6">
                      <a:lumMod val="50000"/>
                    </a:schemeClr>
                  </a:solidFill>
                </a:rPr>
                <a:t>: expansion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92C76D1-7084-AF4A-8E41-206C83772DCD}"/>
                </a:ext>
              </a:extLst>
            </p:cNvPr>
            <p:cNvSpPr txBox="1"/>
            <p:nvPr/>
          </p:nvSpPr>
          <p:spPr>
            <a:xfrm rot="1246688">
              <a:off x="2516048" y="3519098"/>
              <a:ext cx="19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>
                      <a:lumMod val="50000"/>
                    </a:schemeClr>
                  </a:solidFill>
                </a:rPr>
                <a:t>W</a:t>
              </a:r>
              <a:r>
                <a:rPr lang="en-US" b="1" baseline="-25000" dirty="0">
                  <a:solidFill>
                    <a:schemeClr val="accent6">
                      <a:lumMod val="50000"/>
                    </a:schemeClr>
                  </a:solidFill>
                </a:rPr>
                <a:t>in</a:t>
              </a:r>
              <a:r>
                <a:rPr lang="en-US" b="1" dirty="0">
                  <a:solidFill>
                    <a:schemeClr val="accent6">
                      <a:lumMod val="50000"/>
                    </a:schemeClr>
                  </a:solidFill>
                </a:rPr>
                <a:t>: compression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0D91FBA-CA85-7845-81A9-79E30AB1B135}"/>
                </a:ext>
              </a:extLst>
            </p:cNvPr>
            <p:cNvSpPr txBox="1"/>
            <p:nvPr/>
          </p:nvSpPr>
          <p:spPr>
            <a:xfrm rot="16200000">
              <a:off x="217928" y="1840074"/>
              <a:ext cx="17647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Q</a:t>
              </a:r>
              <a:r>
                <a:rPr lang="en-US" b="1" baseline="-25000" dirty="0">
                  <a:solidFill>
                    <a:srgbClr val="C00000"/>
                  </a:solidFill>
                </a:rPr>
                <a:t>in</a:t>
              </a:r>
              <a:r>
                <a:rPr lang="en-US" b="1" dirty="0">
                  <a:solidFill>
                    <a:srgbClr val="C00000"/>
                  </a:solidFill>
                </a:rPr>
                <a:t>: combustion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F95111-7EF7-574F-BA85-2368C7014952}"/>
                </a:ext>
              </a:extLst>
            </p:cNvPr>
            <p:cNvSpPr txBox="1"/>
            <p:nvPr/>
          </p:nvSpPr>
          <p:spPr>
            <a:xfrm>
              <a:off x="1735567" y="4044400"/>
              <a:ext cx="9323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70C0"/>
                  </a:solidFill>
                </a:rPr>
                <a:t>Exhaust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5B1782-C494-8E4D-8B1E-BB39E31101B9}"/>
                </a:ext>
              </a:extLst>
            </p:cNvPr>
            <p:cNvSpPr txBox="1"/>
            <p:nvPr/>
          </p:nvSpPr>
          <p:spPr>
            <a:xfrm>
              <a:off x="1735567" y="4691506"/>
              <a:ext cx="7783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70C0"/>
                  </a:solidFill>
                </a:rPr>
                <a:t>Intake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91F3494-FD5A-3E48-8CD2-973DDD32008F}"/>
                </a:ext>
              </a:extLst>
            </p:cNvPr>
            <p:cNvSpPr txBox="1"/>
            <p:nvPr/>
          </p:nvSpPr>
          <p:spPr>
            <a:xfrm>
              <a:off x="1100284" y="4302229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0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F069432-1EB6-6849-94D0-BEDD0AC3246B}"/>
                </a:ext>
              </a:extLst>
            </p:cNvPr>
            <p:cNvSpPr txBox="1"/>
            <p:nvPr/>
          </p:nvSpPr>
          <p:spPr>
            <a:xfrm rot="5400000">
              <a:off x="5504648" y="3859734"/>
              <a:ext cx="1716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Q</a:t>
              </a:r>
              <a:r>
                <a:rPr lang="en-US" b="1" baseline="-25000" dirty="0">
                  <a:solidFill>
                    <a:srgbClr val="C00000"/>
                  </a:solidFill>
                </a:rPr>
                <a:t>out</a:t>
              </a:r>
              <a:r>
                <a:rPr lang="en-US" b="1" dirty="0">
                  <a:solidFill>
                    <a:srgbClr val="C00000"/>
                  </a:solidFill>
                </a:rPr>
                <a:t>: valve open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D2345AA-284F-B943-8957-158C90B73597}"/>
              </a:ext>
            </a:extLst>
          </p:cNvPr>
          <p:cNvGrpSpPr/>
          <p:nvPr/>
        </p:nvGrpSpPr>
        <p:grpSpPr>
          <a:xfrm>
            <a:off x="6777229" y="652604"/>
            <a:ext cx="5414771" cy="5673040"/>
            <a:chOff x="6777229" y="652604"/>
            <a:chExt cx="5414771" cy="567304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7C7731-3A35-464D-8298-3FA129DDC31D}"/>
                </a:ext>
              </a:extLst>
            </p:cNvPr>
            <p:cNvSpPr txBox="1"/>
            <p:nvPr/>
          </p:nvSpPr>
          <p:spPr>
            <a:xfrm rot="5400000">
              <a:off x="6443702" y="4042632"/>
              <a:ext cx="14968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Q: valve open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0E6666C-52EC-AC44-9064-2B1444A566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76518" y="652604"/>
              <a:ext cx="5215482" cy="543681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E0D4FC5-84B1-C04E-9B8A-A79FA46F3ABE}"/>
                </a:ext>
              </a:extLst>
            </p:cNvPr>
            <p:cNvSpPr/>
            <p:nvPr/>
          </p:nvSpPr>
          <p:spPr>
            <a:xfrm>
              <a:off x="6777229" y="652604"/>
              <a:ext cx="868471" cy="379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53217B5-1C8B-054A-81B6-E27277BEE4B8}"/>
                </a:ext>
              </a:extLst>
            </p:cNvPr>
            <p:cNvSpPr/>
            <p:nvPr/>
          </p:nvSpPr>
          <p:spPr>
            <a:xfrm>
              <a:off x="11896713" y="5422674"/>
              <a:ext cx="295287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603966C-93A0-0F4A-9C9C-21396BC0B097}"/>
                </a:ext>
              </a:extLst>
            </p:cNvPr>
            <p:cNvSpPr/>
            <p:nvPr/>
          </p:nvSpPr>
          <p:spPr>
            <a:xfrm>
              <a:off x="10455058" y="5802424"/>
              <a:ext cx="868471" cy="379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BAD88EB-95C5-BC44-AFFF-F3D05635B7DC}"/>
                </a:ext>
              </a:extLst>
            </p:cNvPr>
            <p:cNvSpPr/>
            <p:nvPr/>
          </p:nvSpPr>
          <p:spPr>
            <a:xfrm>
              <a:off x="7695903" y="5802424"/>
              <a:ext cx="868471" cy="379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5EC082E-B804-B349-9EB6-56D4BB4553C3}"/>
                </a:ext>
              </a:extLst>
            </p:cNvPr>
            <p:cNvSpPr/>
            <p:nvPr/>
          </p:nvSpPr>
          <p:spPr>
            <a:xfrm>
              <a:off x="9261833" y="4128115"/>
              <a:ext cx="868471" cy="3797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C229679-404E-B149-8CB6-1C72F5A3D6B9}"/>
                </a:ext>
              </a:extLst>
            </p:cNvPr>
            <p:cNvSpPr/>
            <p:nvPr/>
          </p:nvSpPr>
          <p:spPr>
            <a:xfrm>
              <a:off x="9154723" y="2648211"/>
              <a:ext cx="815787" cy="293130"/>
            </a:xfrm>
            <a:prstGeom prst="roundRect">
              <a:avLst>
                <a:gd name="adj" fmla="val 3967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A99C617-9510-6A46-B09E-C6B6E73D18C5}"/>
                </a:ext>
              </a:extLst>
            </p:cNvPr>
            <p:cNvSpPr txBox="1"/>
            <p:nvPr/>
          </p:nvSpPr>
          <p:spPr>
            <a:xfrm rot="5400000">
              <a:off x="10864603" y="2610110"/>
              <a:ext cx="1694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>
                      <a:lumMod val="50000"/>
                    </a:schemeClr>
                  </a:solidFill>
                </a:rPr>
                <a:t>W</a:t>
              </a:r>
              <a:r>
                <a:rPr lang="en-US" b="1" baseline="-25000" dirty="0">
                  <a:solidFill>
                    <a:schemeClr val="accent6">
                      <a:lumMod val="50000"/>
                    </a:schemeClr>
                  </a:solidFill>
                </a:rPr>
                <a:t>out</a:t>
              </a:r>
              <a:r>
                <a:rPr lang="en-US" b="1" dirty="0">
                  <a:solidFill>
                    <a:schemeClr val="accent6">
                      <a:lumMod val="50000"/>
                    </a:schemeClr>
                  </a:solidFill>
                </a:rPr>
                <a:t>: expansion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F2DF6A0-BB8E-694A-A484-0C4E843E026A}"/>
                </a:ext>
              </a:extLst>
            </p:cNvPr>
            <p:cNvSpPr txBox="1"/>
            <p:nvPr/>
          </p:nvSpPr>
          <p:spPr>
            <a:xfrm rot="16200000">
              <a:off x="6679268" y="3662537"/>
              <a:ext cx="19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>
                      <a:lumMod val="50000"/>
                    </a:schemeClr>
                  </a:solidFill>
                </a:rPr>
                <a:t>W</a:t>
              </a:r>
              <a:r>
                <a:rPr lang="en-US" b="1" baseline="-25000" dirty="0">
                  <a:solidFill>
                    <a:schemeClr val="accent6">
                      <a:lumMod val="50000"/>
                    </a:schemeClr>
                  </a:solidFill>
                </a:rPr>
                <a:t>in</a:t>
              </a:r>
              <a:r>
                <a:rPr lang="en-US" b="1" dirty="0">
                  <a:solidFill>
                    <a:schemeClr val="accent6">
                      <a:lumMod val="50000"/>
                    </a:schemeClr>
                  </a:solidFill>
                </a:rPr>
                <a:t>: compression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C0C9B37-3D3C-0D41-9753-6AA2CB01C6BB}"/>
                </a:ext>
              </a:extLst>
            </p:cNvPr>
            <p:cNvSpPr txBox="1"/>
            <p:nvPr/>
          </p:nvSpPr>
          <p:spPr>
            <a:xfrm rot="20329083">
              <a:off x="8634022" y="2497914"/>
              <a:ext cx="17647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Q</a:t>
              </a:r>
              <a:r>
                <a:rPr lang="en-US" b="1" baseline="-25000" dirty="0">
                  <a:solidFill>
                    <a:srgbClr val="C00000"/>
                  </a:solidFill>
                </a:rPr>
                <a:t>in</a:t>
              </a:r>
              <a:r>
                <a:rPr lang="en-US" b="1" dirty="0">
                  <a:solidFill>
                    <a:srgbClr val="C00000"/>
                  </a:solidFill>
                </a:rPr>
                <a:t>: combustion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A107997-F142-0F48-9C7B-8A97CB2CCC32}"/>
                </a:ext>
              </a:extLst>
            </p:cNvPr>
            <p:cNvSpPr txBox="1"/>
            <p:nvPr/>
          </p:nvSpPr>
          <p:spPr>
            <a:xfrm rot="20328398">
              <a:off x="9013504" y="4016945"/>
              <a:ext cx="1716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Q</a:t>
              </a:r>
              <a:r>
                <a:rPr lang="en-US" b="1" baseline="-25000" dirty="0">
                  <a:solidFill>
                    <a:srgbClr val="C00000"/>
                  </a:solidFill>
                </a:rPr>
                <a:t>out</a:t>
              </a:r>
              <a:r>
                <a:rPr lang="en-US" b="1" dirty="0">
                  <a:solidFill>
                    <a:srgbClr val="C00000"/>
                  </a:solidFill>
                </a:rPr>
                <a:t>: valve open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F477E6-A406-E942-868A-EA5B4EFA9C40}"/>
                </a:ext>
              </a:extLst>
            </p:cNvPr>
            <p:cNvSpPr txBox="1"/>
            <p:nvPr/>
          </p:nvSpPr>
          <p:spPr>
            <a:xfrm>
              <a:off x="6777229" y="1327599"/>
              <a:ext cx="35939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T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7EC6029-C650-4E4C-8EA1-AAD2CCCA71EA}"/>
                </a:ext>
              </a:extLst>
            </p:cNvPr>
            <p:cNvSpPr txBox="1"/>
            <p:nvPr/>
          </p:nvSpPr>
          <p:spPr>
            <a:xfrm>
              <a:off x="11275467" y="5802424"/>
              <a:ext cx="35939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1764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35</Words>
  <Application>Microsoft Macintosh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Lignell</dc:creator>
  <cp:lastModifiedBy>David Lignell</cp:lastModifiedBy>
  <cp:revision>1</cp:revision>
  <dcterms:created xsi:type="dcterms:W3CDTF">2021-08-31T23:12:24Z</dcterms:created>
  <dcterms:modified xsi:type="dcterms:W3CDTF">2021-09-01T00:04:36Z</dcterms:modified>
</cp:coreProperties>
</file>