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63"/>
  </p:normalViewPr>
  <p:slideViewPr>
    <p:cSldViewPr snapToGrid="0" snapToObjects="1">
      <p:cViewPr varScale="1">
        <p:scale>
          <a:sx n="90" d="100"/>
          <a:sy n="90" d="100"/>
        </p:scale>
        <p:origin x="232" y="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795BF-4E49-D448-AC3C-89A791DCAF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E08676-6F94-1747-98FF-87E9C1A3A5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09A83C-9673-3C42-B43C-9177D4098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64DF-8A92-EB4F-99AB-7C8CC26317D5}" type="datetimeFigureOut">
              <a:rPr lang="en-US" smtClean="0"/>
              <a:t>8/30/21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22EF55-99CD-E446-99A1-B8B09C47A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755508-6675-194D-B179-BB6647C43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4346-A4EE-9D43-B2F3-62AA77C61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876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8FBB8-4A41-E941-ABFC-C934BF080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43730C-B0A4-7C4C-9456-91C51D62CE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58B7A4-10F2-B249-8903-B57AF79EC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64DF-8A92-EB4F-99AB-7C8CC26317D5}" type="datetimeFigureOut">
              <a:rPr lang="en-US" smtClean="0"/>
              <a:t>8/30/21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1EDC71-F489-3743-AE7D-3BBDAC98D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A5DA74-2779-7646-9860-B301E70B9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4346-A4EE-9D43-B2F3-62AA77C61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933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9A4042-4401-0B43-A00C-CDCF6D569E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D58424-E2A0-9F48-8A06-8B8FEFFCDE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42865-ACDE-5745-A27E-F1E88E971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64DF-8A92-EB4F-99AB-7C8CC26317D5}" type="datetimeFigureOut">
              <a:rPr lang="en-US" smtClean="0"/>
              <a:t>8/30/21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E4181-C8B1-C14D-B66C-DF7C1ECC7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F54D0E-1277-174C-9A87-AD47834F9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4346-A4EE-9D43-B2F3-62AA77C61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86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1F180-375C-3549-BF1F-6EC5AD883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55C90-2BB5-2C46-80E4-66BC8F602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364880-2EAF-AA4F-A618-8BDE23286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64DF-8A92-EB4F-99AB-7C8CC26317D5}" type="datetimeFigureOut">
              <a:rPr lang="en-US" smtClean="0"/>
              <a:t>8/30/21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E4EC1-0383-7640-A1EB-CD79AE70A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78DAA4-C169-AD45-A367-B6300BB41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4346-A4EE-9D43-B2F3-62AA77C61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844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6B309-B10E-8C49-9AC8-10C1D2B76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947DE3-7D77-E348-9466-4E63301318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79FE77-B934-DB4C-8D7D-9E50177C9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64DF-8A92-EB4F-99AB-7C8CC26317D5}" type="datetimeFigureOut">
              <a:rPr lang="en-US" smtClean="0"/>
              <a:t>8/30/21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977768-98B3-464C-AD84-1F4FF2B17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96B9C1-83B9-F04B-AA99-EDFFC615A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4346-A4EE-9D43-B2F3-62AA77C61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86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A96E5-5425-9F47-A56F-CE3CF6352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53C75-7114-D346-9785-196F3FDF6B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82472D-3291-D34F-8227-92ACD2C57D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D6A090-8E4A-8D4D-8460-0373BADFE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64DF-8A92-EB4F-99AB-7C8CC26317D5}" type="datetimeFigureOut">
              <a:rPr lang="en-US" smtClean="0"/>
              <a:t>8/30/21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527DB3-EE75-F042-9162-97A68A82B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DC8902-4966-E04C-8BF1-EEDE02436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4346-A4EE-9D43-B2F3-62AA77C61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05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94843-3342-9545-ABB4-4C801BECE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D8BF7A-EBC4-D74A-B30F-8F5746933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46344A-5745-A744-9F5F-2A5C6A2424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2B5F72-00C4-2C46-86E3-C6950F6B17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A3002A-158F-F942-85C9-4F1F14CC79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A881F5-8762-4C40-A62B-E5DD3934D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64DF-8A92-EB4F-99AB-7C8CC26317D5}" type="datetimeFigureOut">
              <a:rPr lang="en-US" smtClean="0"/>
              <a:t>8/30/21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C6E2E7-EBE9-B44F-9ADA-0818A9D7E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A6D42C-0A12-F94E-A7AB-77A9BA669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4346-A4EE-9D43-B2F3-62AA77C61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048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90075-5B2D-5B44-9FA1-C765FA0C0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ABBEA9-B987-A449-B4A5-EFA53F9D6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64DF-8A92-EB4F-99AB-7C8CC26317D5}" type="datetimeFigureOut">
              <a:rPr lang="en-US" smtClean="0"/>
              <a:t>8/30/21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2BB0F1-145F-7F4D-A62D-C2BCA260B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97651C-0588-2748-9985-665E58583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4346-A4EE-9D43-B2F3-62AA77C61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09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03932C-61E5-7D40-A509-D330E41AC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64DF-8A92-EB4F-99AB-7C8CC26317D5}" type="datetimeFigureOut">
              <a:rPr lang="en-US" smtClean="0"/>
              <a:t>8/30/21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937CC6-C05A-7741-900C-1076679DB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CAA16E-2B27-D94A-A2B6-C1549EDC2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4346-A4EE-9D43-B2F3-62AA77C61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435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CE354-8AAC-C14B-BEC2-9CD55690E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BA2BE-7BC0-8349-8081-866C1FB5D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19B5AF-BA61-6C4D-AE14-C989D3268A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12D86A-CE23-8543-8B5B-D45414BB4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64DF-8A92-EB4F-99AB-7C8CC26317D5}" type="datetimeFigureOut">
              <a:rPr lang="en-US" smtClean="0"/>
              <a:t>8/30/21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16AB99-6214-8E41-AD5C-490CD4C64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BB55BF-C8C5-8044-9190-D620057CE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4346-A4EE-9D43-B2F3-62AA77C61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562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DFCBB-6FD9-364D-BF60-51E238006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E17B2F-CF4A-214C-89FC-5D3D37033F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36115C-C13E-9F41-9449-1A0FE5669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4B95F8-64F5-C547-9739-FF4418416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64DF-8A92-EB4F-99AB-7C8CC26317D5}" type="datetimeFigureOut">
              <a:rPr lang="en-US" smtClean="0"/>
              <a:t>8/30/21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13E57D-C228-FE4C-82BC-C2DB10E3A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7B739A-8C06-7840-BE42-72B706535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4346-A4EE-9D43-B2F3-62AA77C61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69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4450DD-6A6E-694E-81F6-2AE6E76B4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3A3F43-7165-1F43-9159-43EB552C29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9F0C1B-98A9-2C40-ABC1-A44A636248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064DF-8A92-EB4F-99AB-7C8CC26317D5}" type="datetimeFigureOut">
              <a:rPr lang="en-US" smtClean="0"/>
              <a:t>8/30/21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2A0EA8-B008-344D-9184-3379681D76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6BE544-90B5-624A-859F-172C70B2F7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F4346-A4EE-9D43-B2F3-62AA77C61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691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F9920CDF-2FA5-1E4D-9CED-BD141A3BF0EC}"/>
              </a:ext>
            </a:extLst>
          </p:cNvPr>
          <p:cNvGrpSpPr/>
          <p:nvPr/>
        </p:nvGrpSpPr>
        <p:grpSpPr>
          <a:xfrm>
            <a:off x="914400" y="135905"/>
            <a:ext cx="10731329" cy="3578845"/>
            <a:chOff x="914400" y="135905"/>
            <a:chExt cx="10731329" cy="357884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547D03F-D5C1-6E4F-90EF-DD85947FC6B3}"/>
                </a:ext>
              </a:extLst>
            </p:cNvPr>
            <p:cNvSpPr/>
            <p:nvPr/>
          </p:nvSpPr>
          <p:spPr>
            <a:xfrm>
              <a:off x="4338638" y="1145720"/>
              <a:ext cx="1257300" cy="1257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T</a:t>
              </a:r>
              <a:r>
                <a:rPr lang="en-US" sz="4000" baseline="-25000" dirty="0"/>
                <a:t>c</a:t>
              </a:r>
              <a:endParaRPr lang="en-US" baseline="-250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28231C6-E66B-3E4A-9ADD-D5A91E94B87E}"/>
                </a:ext>
              </a:extLst>
            </p:cNvPr>
            <p:cNvSpPr/>
            <p:nvPr/>
          </p:nvSpPr>
          <p:spPr>
            <a:xfrm>
              <a:off x="1419225" y="1145720"/>
              <a:ext cx="1257300" cy="12573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T</a:t>
              </a:r>
              <a:r>
                <a:rPr lang="en-US" sz="4000" baseline="-25000" dirty="0"/>
                <a:t>h</a:t>
              </a:r>
              <a:endParaRPr lang="en-US" baseline="-25000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369FD9BC-988F-FA44-A7A8-9FB5CB1E3170}"/>
                </a:ext>
              </a:extLst>
            </p:cNvPr>
            <p:cNvSpPr/>
            <p:nvPr/>
          </p:nvSpPr>
          <p:spPr>
            <a:xfrm>
              <a:off x="2828925" y="1443038"/>
              <a:ext cx="1400175" cy="519940"/>
            </a:xfrm>
            <a:custGeom>
              <a:avLst/>
              <a:gdLst>
                <a:gd name="connsiteX0" fmla="*/ 0 w 1400175"/>
                <a:gd name="connsiteY0" fmla="*/ 0 h 519940"/>
                <a:gd name="connsiteX1" fmla="*/ 700088 w 1400175"/>
                <a:gd name="connsiteY1" fmla="*/ 514350 h 519940"/>
                <a:gd name="connsiteX2" fmla="*/ 1143000 w 1400175"/>
                <a:gd name="connsiteY2" fmla="*/ 271462 h 519940"/>
                <a:gd name="connsiteX3" fmla="*/ 1400175 w 1400175"/>
                <a:gd name="connsiteY3" fmla="*/ 242887 h 519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0175" h="519940">
                  <a:moveTo>
                    <a:pt x="0" y="0"/>
                  </a:moveTo>
                  <a:cubicBezTo>
                    <a:pt x="254794" y="234553"/>
                    <a:pt x="509588" y="469106"/>
                    <a:pt x="700088" y="514350"/>
                  </a:cubicBezTo>
                  <a:cubicBezTo>
                    <a:pt x="890588" y="559594"/>
                    <a:pt x="1026319" y="316706"/>
                    <a:pt x="1143000" y="271462"/>
                  </a:cubicBezTo>
                  <a:cubicBezTo>
                    <a:pt x="1259681" y="226218"/>
                    <a:pt x="1329928" y="234552"/>
                    <a:pt x="1400175" y="242887"/>
                  </a:cubicBezTo>
                </a:path>
              </a:pathLst>
            </a:custGeom>
            <a:noFill/>
            <a:ln w="19050">
              <a:solidFill>
                <a:schemeClr val="accent1">
                  <a:shade val="50000"/>
                </a:schemeClr>
              </a:solidFill>
              <a:prstDash val="dash"/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95EBB08-ED0D-434F-BDC0-59D2739EA73B}"/>
                </a:ext>
              </a:extLst>
            </p:cNvPr>
            <p:cNvSpPr/>
            <p:nvPr/>
          </p:nvSpPr>
          <p:spPr>
            <a:xfrm>
              <a:off x="914400" y="785813"/>
              <a:ext cx="5181600" cy="19431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0AB80D15-64A3-3F44-A22E-C4B07D7F0AF2}"/>
                </a:ext>
              </a:extLst>
            </p:cNvPr>
            <p:cNvCxnSpPr/>
            <p:nvPr/>
          </p:nvCxnSpPr>
          <p:spPr>
            <a:xfrm>
              <a:off x="3529012" y="2728913"/>
              <a:ext cx="0" cy="98583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C6264A4-7943-B642-8A07-EC3871877A72}"/>
                </a:ext>
              </a:extLst>
            </p:cNvPr>
            <p:cNvSpPr txBox="1"/>
            <p:nvPr/>
          </p:nvSpPr>
          <p:spPr>
            <a:xfrm>
              <a:off x="3587578" y="2867888"/>
              <a:ext cx="64152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/>
                <a:t>W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A6F3EB9-F14A-B345-9FB3-49EB22E7CE0F}"/>
                </a:ext>
              </a:extLst>
            </p:cNvPr>
            <p:cNvSpPr txBox="1"/>
            <p:nvPr/>
          </p:nvSpPr>
          <p:spPr>
            <a:xfrm>
              <a:off x="3197054" y="1149619"/>
              <a:ext cx="5293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/>
                <a:t>Q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DD76E16-CA81-3E42-95C6-473B89BEA77A}"/>
                </a:ext>
              </a:extLst>
            </p:cNvPr>
            <p:cNvSpPr/>
            <p:nvPr/>
          </p:nvSpPr>
          <p:spPr>
            <a:xfrm>
              <a:off x="9888367" y="1145720"/>
              <a:ext cx="1257300" cy="125730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err="1"/>
                <a:t>T</a:t>
              </a:r>
              <a:r>
                <a:rPr lang="en-US" sz="4000" baseline="-25000" dirty="0" err="1"/>
                <a:t>i</a:t>
              </a:r>
              <a:endParaRPr lang="en-US" baseline="-2500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4CAC08E-C423-6F44-8D61-453A3E2A2232}"/>
                </a:ext>
              </a:extLst>
            </p:cNvPr>
            <p:cNvSpPr/>
            <p:nvPr/>
          </p:nvSpPr>
          <p:spPr>
            <a:xfrm>
              <a:off x="6968954" y="1145720"/>
              <a:ext cx="1257300" cy="125730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err="1"/>
                <a:t>T</a:t>
              </a:r>
              <a:r>
                <a:rPr lang="en-US" sz="4000" baseline="-25000" dirty="0" err="1"/>
                <a:t>i</a:t>
              </a:r>
              <a:endParaRPr lang="en-US" baseline="-25000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FFDE625-02FD-4A44-B3A7-6B61FA2EFA72}"/>
                </a:ext>
              </a:extLst>
            </p:cNvPr>
            <p:cNvSpPr/>
            <p:nvPr/>
          </p:nvSpPr>
          <p:spPr>
            <a:xfrm>
              <a:off x="6464129" y="785813"/>
              <a:ext cx="5181600" cy="19431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7F12BC8-DDCF-224D-8C04-5A780EB1CAF6}"/>
                </a:ext>
              </a:extLst>
            </p:cNvPr>
            <p:cNvSpPr txBox="1"/>
            <p:nvPr/>
          </p:nvSpPr>
          <p:spPr>
            <a:xfrm>
              <a:off x="8463260" y="135905"/>
              <a:ext cx="118333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i="1" dirty="0"/>
                <a:t>Final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07DB147-8A64-1D4E-8934-43540D0DA50F}"/>
                </a:ext>
              </a:extLst>
            </p:cNvPr>
            <p:cNvSpPr txBox="1"/>
            <p:nvPr/>
          </p:nvSpPr>
          <p:spPr>
            <a:xfrm>
              <a:off x="2904538" y="135905"/>
              <a:ext cx="136608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i="1" dirty="0"/>
                <a:t>Initial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15096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DE0075B-2EE2-8840-ABEC-59544D1211B8}"/>
              </a:ext>
            </a:extLst>
          </p:cNvPr>
          <p:cNvGrpSpPr/>
          <p:nvPr/>
        </p:nvGrpSpPr>
        <p:grpSpPr>
          <a:xfrm>
            <a:off x="1033463" y="2893219"/>
            <a:ext cx="6212681" cy="2178843"/>
            <a:chOff x="1033463" y="2893219"/>
            <a:chExt cx="6212681" cy="2178843"/>
          </a:xfrm>
        </p:grpSpPr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0AB80D15-64A3-3F44-A22E-C4B07D7F0AF2}"/>
                </a:ext>
              </a:extLst>
            </p:cNvPr>
            <p:cNvCxnSpPr/>
            <p:nvPr/>
          </p:nvCxnSpPr>
          <p:spPr>
            <a:xfrm>
              <a:off x="4139803" y="4086225"/>
              <a:ext cx="0" cy="98583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C6264A4-7943-B642-8A07-EC3871877A72}"/>
                </a:ext>
              </a:extLst>
            </p:cNvPr>
            <p:cNvSpPr txBox="1"/>
            <p:nvPr/>
          </p:nvSpPr>
          <p:spPr>
            <a:xfrm>
              <a:off x="4172769" y="4266337"/>
              <a:ext cx="64152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/>
                <a:t>W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A6F3EB9-F14A-B345-9FB3-49EB22E7CE0F}"/>
                </a:ext>
              </a:extLst>
            </p:cNvPr>
            <p:cNvSpPr txBox="1"/>
            <p:nvPr/>
          </p:nvSpPr>
          <p:spPr>
            <a:xfrm>
              <a:off x="2981068" y="2909232"/>
              <a:ext cx="104443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/>
                <a:t>Q</a:t>
              </a:r>
              <a:r>
                <a:rPr lang="en-US" sz="4000" baseline="-25000" dirty="0"/>
                <a:t>h</a:t>
              </a:r>
            </a:p>
          </p:txBody>
        </p:sp>
        <p:sp>
          <p:nvSpPr>
            <p:cNvPr id="2" name="Cloud 1">
              <a:extLst>
                <a:ext uri="{FF2B5EF4-FFF2-40B4-BE49-F238E27FC236}">
                  <a16:creationId xmlns:a16="http://schemas.microsoft.com/office/drawing/2014/main" id="{EE312AC7-A043-C247-8EC4-7B7648F7E524}"/>
                </a:ext>
              </a:extLst>
            </p:cNvPr>
            <p:cNvSpPr/>
            <p:nvPr/>
          </p:nvSpPr>
          <p:spPr>
            <a:xfrm>
              <a:off x="1033463" y="2893219"/>
              <a:ext cx="1643062" cy="1643062"/>
            </a:xfrm>
            <a:prstGeom prst="cloud">
              <a:avLst/>
            </a:prstGeom>
            <a:solidFill>
              <a:srgbClr val="C00000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T</a:t>
              </a:r>
              <a:r>
                <a:rPr lang="en-US" sz="4000" baseline="-25000" dirty="0"/>
                <a:t>h</a:t>
              </a:r>
            </a:p>
          </p:txBody>
        </p:sp>
        <p:sp>
          <p:nvSpPr>
            <p:cNvPr id="20" name="Cloud 19">
              <a:extLst>
                <a:ext uri="{FF2B5EF4-FFF2-40B4-BE49-F238E27FC236}">
                  <a16:creationId xmlns:a16="http://schemas.microsoft.com/office/drawing/2014/main" id="{A3EE0385-44DB-EE45-8A5F-6D4DDDDDBA3B}"/>
                </a:ext>
              </a:extLst>
            </p:cNvPr>
            <p:cNvSpPr/>
            <p:nvPr/>
          </p:nvSpPr>
          <p:spPr>
            <a:xfrm>
              <a:off x="5603082" y="2893219"/>
              <a:ext cx="1643062" cy="1643062"/>
            </a:xfrm>
            <a:prstGeom prst="cloud">
              <a:avLst/>
            </a:prstGeom>
            <a:solidFill>
              <a:schemeClr val="accent1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T</a:t>
              </a:r>
              <a:r>
                <a:rPr lang="en-US" sz="4000" baseline="-25000" dirty="0"/>
                <a:t>c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E194E69A-80D0-4A40-9281-DB8328C766A5}"/>
                </a:ext>
              </a:extLst>
            </p:cNvPr>
            <p:cNvSpPr/>
            <p:nvPr/>
          </p:nvSpPr>
          <p:spPr>
            <a:xfrm>
              <a:off x="3818334" y="3443287"/>
              <a:ext cx="642938" cy="642938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1126AF13-31BE-4F49-9707-61F5667FCA3D}"/>
                </a:ext>
              </a:extLst>
            </p:cNvPr>
            <p:cNvCxnSpPr>
              <a:cxnSpLocks/>
            </p:cNvCxnSpPr>
            <p:nvPr/>
          </p:nvCxnSpPr>
          <p:spPr>
            <a:xfrm>
              <a:off x="2883694" y="3790948"/>
              <a:ext cx="93464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04787DB3-FFA9-AD4A-A8D6-A9B934489294}"/>
                </a:ext>
              </a:extLst>
            </p:cNvPr>
            <p:cNvCxnSpPr>
              <a:cxnSpLocks/>
            </p:cNvCxnSpPr>
            <p:nvPr/>
          </p:nvCxnSpPr>
          <p:spPr>
            <a:xfrm>
              <a:off x="4461272" y="3788568"/>
              <a:ext cx="93464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A586455-9EA5-F042-8878-E07DD0F7E907}"/>
                </a:ext>
              </a:extLst>
            </p:cNvPr>
            <p:cNvSpPr txBox="1"/>
            <p:nvPr/>
          </p:nvSpPr>
          <p:spPr>
            <a:xfrm>
              <a:off x="4533646" y="2908042"/>
              <a:ext cx="104443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/>
                <a:t>Q</a:t>
              </a:r>
              <a:r>
                <a:rPr lang="en-US" sz="4000" baseline="-25000" dirty="0"/>
                <a:t>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6879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13</Words>
  <Application>Microsoft Macintosh PowerPoint</Application>
  <PresentationFormat>Widescreen</PresentationFormat>
  <Paragraphs>13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Lignell</dc:creator>
  <cp:lastModifiedBy>David Lignell</cp:lastModifiedBy>
  <cp:revision>2</cp:revision>
  <dcterms:created xsi:type="dcterms:W3CDTF">2021-08-30T23:05:27Z</dcterms:created>
  <dcterms:modified xsi:type="dcterms:W3CDTF">2021-08-31T04:48:48Z</dcterms:modified>
</cp:coreProperties>
</file>